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3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4"/>
    <p:sldMasterId id="2147483843" r:id="rId5"/>
    <p:sldMasterId id="2147483893" r:id="rId6"/>
    <p:sldMasterId id="2147483906" r:id="rId7"/>
  </p:sldMasterIdLst>
  <p:notesMasterIdLst>
    <p:notesMasterId r:id="rId23"/>
  </p:notesMasterIdLst>
  <p:sldIdLst>
    <p:sldId id="1661" r:id="rId8"/>
    <p:sldId id="2147482514" r:id="rId9"/>
    <p:sldId id="2147482493" r:id="rId10"/>
    <p:sldId id="2147482501" r:id="rId11"/>
    <p:sldId id="2147483409" r:id="rId12"/>
    <p:sldId id="2147482520" r:id="rId13"/>
    <p:sldId id="2147483408" r:id="rId14"/>
    <p:sldId id="2147482515" r:id="rId15"/>
    <p:sldId id="2147482532" r:id="rId16"/>
    <p:sldId id="2147483410" r:id="rId17"/>
    <p:sldId id="2147482535" r:id="rId18"/>
    <p:sldId id="2147482519" r:id="rId19"/>
    <p:sldId id="2147482548" r:id="rId20"/>
    <p:sldId id="2147482549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5ABA711-D97B-473B-AD6B-29A892AB813C}">
          <p14:sldIdLst>
            <p14:sldId id="1661"/>
          </p14:sldIdLst>
        </p14:section>
        <p14:section name="Agent" id="{A0BF9B0B-0FA5-4D77-8164-9EEC37ACE75F}">
          <p14:sldIdLst>
            <p14:sldId id="2147482514"/>
            <p14:sldId id="2147482493"/>
          </p14:sldIdLst>
        </p14:section>
        <p14:section name="Podcast Agent Technologies" id="{B99CDCF3-6952-4B4D-B604-DF915F36FFBE}">
          <p14:sldIdLst>
            <p14:sldId id="2147482501"/>
            <p14:sldId id="2147483409"/>
            <p14:sldId id="2147482520"/>
            <p14:sldId id="2147483408"/>
          </p14:sldIdLst>
        </p14:section>
        <p14:section name="Podcast Agent Breakdown" id="{09B317A9-026F-47B8-BB27-323E087DE4FF}">
          <p14:sldIdLst>
            <p14:sldId id="2147482515"/>
            <p14:sldId id="2147482532"/>
            <p14:sldId id="2147483410"/>
          </p14:sldIdLst>
        </p14:section>
        <p14:section name="Demos" id="{9726BECC-E527-46D8-A6D0-3277BC738673}">
          <p14:sldIdLst>
            <p14:sldId id="2147482535"/>
            <p14:sldId id="2147482519"/>
          </p14:sldIdLst>
        </p14:section>
        <p14:section name="Recap and Resources" id="{C4D96967-F1A6-47B0-859E-F0D7C35F5430}">
          <p14:sldIdLst>
            <p14:sldId id="2147482548"/>
            <p14:sldId id="2147482549"/>
          </p14:sldIdLst>
        </p14:section>
        <p14:section name="Closing" id="{9483E62D-C6B2-465A-89D9-590F2EBE1718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6123B11-1084-7DEF-9229-7945419CECEC}" name="Steven Abrahams" initials="SA" userId="S::stevena@microsoft.com::bff945f7-8a39-49fe-a5eb-5e9590f58210" providerId="AD"/>
  <p188:author id="{77D6C317-9FA3-5536-1083-22A207073DC6}" name="Mike Bassani" initials="MB" userId="S::mbassani@microsoft.com::4e6372cf-ff8e-4ebe-8aa9-32ebe3652837" providerId="AD"/>
  <p188:author id="{2E48091F-15D7-B8B9-382A-D879A6519FC7}" name="Nicole Herskowitz" initials="NH" userId="S::nichers@microsoft.com::127d2456-7974-4680-b3c3-9414f2d09150" providerId="AD"/>
  <p188:author id="{54EF5724-F376-23BC-2DEE-594B7526D2C7}" name="Jeff Kramer" initials="JK" userId="S::jeffkramer@microsoft.com::2565a451-d572-41c8-948e-4ab501ff0e5b" providerId="AD"/>
  <p188:author id="{9D3ED725-717A-8BD6-1C4F-7EEC31D898F4}" name="Vishrut Shukla" initials="VS" userId="S::vishuk@microsoft.com::554b25b6-8307-4280-8143-781f7dcb7d30" providerId="AD"/>
  <p188:author id="{3C3C7F2E-15B8-7AD4-ECBE-82DE797EBF30}" name="Barbara Kim" initials="BK" userId="S::barkim@microsoft.com::0ec15c2a-ae6f-41b5-a3c0-7b6d274f711e" providerId="AD"/>
  <p188:author id="{06363444-0CE1-5CEC-5817-DAA2780BFFE3}" name="Dewain Robinson" initials="" userId="S::dewainr@microsoft.com::ee928eb5-f04d-4bbc-bb3a-96423f9a314c" providerId="AD"/>
  <p188:author id="{0FB41745-652E-2147-2A4A-50176497E60F}" name="Keyuna Evans (CELA)" initials="K(" userId="S::keevans@microsoft.com::653310ed-6ca1-49d8-8b9c-3ff545fb456e" providerId="AD"/>
  <p188:author id="{E32A6145-8945-D05E-7C4B-8662DA8C9588}" name="Carissa Eicholz" initials="CE" userId="S::carissaw@microsoft.com::53b10217-f789-4549-aa9f-520e2a36f92e" providerId="AD"/>
  <p188:author id="{85514F47-9B5E-2A7A-D77B-237BB162860D}" name="Dana Wikan" initials="DW" userId="S::wikandana@microsoft.com::7354393c-f57e-4fc9-bf4a-2c90fd049665" providerId="AD"/>
  <p188:author id="{144B2148-8CC1-A9B8-1B9F-29F10D2EC6DD}" name="Sunita Kannan" initials="SK" userId="S::sukanna@microsoft.com::7cda3bf5-55a3-4c1d-8baa-3c8a311250cd" providerId="AD"/>
  <p188:author id="{D8006648-C31A-436E-CC99-F7841D8A25DD}" name="Yadin Dkhar [Chillibreeze]" initials="YD" userId="S::yadin.d@chillibreeze.com::819a8f5b-42a8-4939-ade2-8c93e2e3cbcb" providerId="AD"/>
  <p188:author id="{6EC0854C-6955-A031-D8D0-49CFE10FFAC9}" name="Daniel Carrasco" initials="DC" userId="S::dacarras@microsoft.com::31226689-1cb5-48e6-807e-530aff4a6828" providerId="AD"/>
  <p188:author id="{C4714556-4F9E-B56D-CE64-D7DBBE93E228}" name="Jenn Cockrell" initials="JC" userId="S::jecockre@microsoft.com::02f26db5-b8cd-4754-86f8-c99ec8bf6f7f" providerId="AD"/>
  <p188:author id="{0B188C60-FE80-998E-D06B-6F9DFF40E2E8}" name="Tia Erickson" initials="TE" userId="S::t.erickson@reply.com::b1e5f559-1844-4589-b9ae-781cb8dbc0c1" providerId="AD"/>
  <p188:author id="{68A3FA66-5CCF-9292-F18D-750D7359EF5D}" name="Jack Rowbotham" initials="JR" userId="S::jarowbot@microsoft.com::f9915e8c-3839-4e13-aa68-0743ed7af00e" providerId="AD"/>
  <p188:author id="{61DAB682-712B-9664-889A-8F61536ECE48}" name="Jamal Little" initials="JL" userId="S::jamallittle@microsoft.com::56a03fbd-1ebd-4a60-aa2e-bfe0bfa0fb9b" providerId="AD"/>
  <p188:author id="{9A0B4A88-3240-5447-5BEE-9EB84B333263}" name="Richard Tso" initials="RT" userId="Richard Tso" providerId="None"/>
  <p188:author id="{E428BE90-FD24-5F46-8D6D-82135AC75F10}" name="David Seda" initials="DS" userId="S::davidseda@microsoft.com::18f07d7c-7ca8-4ede-a1cc-fef9456acbe8" providerId="AD"/>
  <p188:author id="{1A78ABA2-DE83-C1AD-E092-2A82254C7AF0}" name="Jeremy Thake" initials="JT" userId="S::jthake@microsoft.com::c48f79f4-761e-4a08-9b75-642d2b276241" providerId="AD"/>
  <p188:author id="{0B6040A3-D8F6-31C1-27ED-FB05F2CD904B}" name="Abram Jackson" initials="AJ" userId="S::ajacks@microsoft.com::b06ba74e-5503-41c1-a055-c427933c603d" providerId="AD"/>
  <p188:author id="{E8FF28A4-4A86-E541-D68D-AF03B0AC44F7}" name="Fivestarly Lathong [Chillibreeze]" initials="FL" userId="S::fivestarly.lathong@chillibreeze.com::479dc9aa-69ea-4a23-b6ea-3a9d26ac15ab" providerId="AD"/>
  <p188:author id="{DB240AB5-5075-F2B6-CB29-ED89C7F443E0}" name="Courtney Brewer" initials="CB" userId="S::cobrewer@microsoft.com::626e6965-4ba5-40a4-9f1e-e602d2a30d97" providerId="AD"/>
  <p188:author id="{3A8526B5-0368-298F-90E8-91BD51925C6D}" name="Niranjan Deo" initials="ND" userId="S::nideo@microsoft.com::3dd48659-d0d4-4a4b-a14a-cc4202f2b8d5" providerId="AD"/>
  <p188:author id="{EACD0AC9-2C6D-24B8-F56F-1EA4F271B168}" name="Swapnil Khopkar" initials="SK" userId="S::swkhopka@microsoft.com::4b10aab8-c1ba-425a-816f-af0e55d09248" providerId="AD"/>
  <p188:author id="{349C9BC9-F351-2924-3A1A-76E78930DB73}" name="Evan Westenberger" initials="EW" userId="S::evanw@microsoft.com::a6340aab-b5f3-4174-9692-cf763a9f3cba" providerId="AD"/>
  <p188:author id="{D692B6D8-FF00-2ACC-F9EE-6B79EDFE8A98}" name="Suzanna Zhuang" initials="SZ" userId="S::suzanz@microsoft.com::636c2c54-daab-484b-b682-88e556929dfe" providerId="AD"/>
  <p188:author id="{415386E1-F361-E854-1D7C-51D06C4369B3}" name="Jason Tseng" initials="JT" userId="S::jatseng@microsoft.com::7f9d0b5f-8404-44be-8557-0ce1bd9a5e72" providerId="AD"/>
  <p188:author id="{D32105F9-9EEB-E7C2-C53E-F99C3BFD1267}" name="Ben Summers" initials="BS" userId="S::bensum@microsoft.com::e52e1095-c0ac-4ef3-9ac8-6c98960055cc" providerId="AD"/>
  <p188:author id="{EDC23AFA-5BD4-C685-94C6-3E077BAA1F51}" name="Joey Glocke" initials="JG" userId="S::joglocke@microsoft.com::0040b377-61d8-43db-94f5-81374122dc7e" providerId="AD"/>
  <p188:author id="{170642FA-594E-2175-7F58-962C89F9C9A1}" name="Toby Bowers" initials="TB" userId="S::tobybo@microsoft.com::93864496-114a-4942-a2b1-ecba6e483b71" providerId="AD"/>
  <p188:author id="{351069FC-B0C2-A111-2A6D-7FEFCC644258}" name="Gloria Sanchez Hernandez" initials="GH" userId="S::glosan@microsoft.com::fd6f544a-5f75-422f-b2fa-38687361a6a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9473"/>
    <a:srgbClr val="FF5B38"/>
    <a:srgbClr val="091F2C"/>
    <a:srgbClr val="373737"/>
    <a:srgbClr val="E6B1E7"/>
    <a:srgbClr val="A0D0EC"/>
    <a:srgbClr val="22343F"/>
    <a:srgbClr val="C4A8DB"/>
    <a:srgbClr val="8DC8E8"/>
    <a:srgbClr val="162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53" autoAdjust="0"/>
    <p:restoredTop sz="48909" autoAdjust="0"/>
  </p:normalViewPr>
  <p:slideViewPr>
    <p:cSldViewPr snapToGrid="0">
      <p:cViewPr varScale="1">
        <p:scale>
          <a:sx n="54" d="100"/>
          <a:sy n="54" d="100"/>
        </p:scale>
        <p:origin x="86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3E63C-672D-4115-A742-A7610F10FDFA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E4EF6-5795-400E-BC31-71F57BB6F5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55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4/16/2025 11:10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E4EF6-5795-400E-BC31-71F57BB6F5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46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E4EF6-5795-400E-BC31-71F57BB6F5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67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E4EF6-5795-400E-BC31-71F57BB6F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270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6562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E4EF6-5795-400E-BC31-71F57BB6F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609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E4EF6-5795-400E-BC31-71F57BB6F5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2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E4EF6-5795-400E-BC31-71F57BB6F5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041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BB88-9E1F-319F-1CCA-450B33F51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CE9878-C150-6EEC-009F-853F0051A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E64278-B5EC-8464-8901-DE2836ACFA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7B1D-B867-8B65-C2BE-2E865ADFDA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E4EF6-5795-400E-BC31-71F57BB6F5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6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E4EF6-5795-400E-BC31-71F57BB6F5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0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910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E4EF6-5795-400E-BC31-71F57BB6F5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9822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E4EF6-5795-400E-BC31-71F57BB6F5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2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7.pn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3.png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jpe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jpe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1.jpeg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SkillsFest" TargetMode="External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79.png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9EC73-A6A9-CEC5-1C93-0A9CA3F447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49"/>
            <a:ext cx="12192000" cy="6886350"/>
          </a:xfrm>
          <a:prstGeom prst="rect">
            <a:avLst/>
          </a:prstGeom>
        </p:spPr>
      </p:pic>
      <p:pic>
        <p:nvPicPr>
          <p:cNvPr id="46" name="MS logo gray - EMF" descr="Microsoft logo, gray text version">
            <a:extLst>
              <a:ext uri="{FF2B5EF4-FFF2-40B4-BE49-F238E27FC236}">
                <a16:creationId xmlns:a16="http://schemas.microsoft.com/office/drawing/2014/main" id="{B1746B92-570C-AA34-E1EB-E4F282BE22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D7654444-1415-4117-FA3B-5EC44494E9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  <p:grpSp>
        <p:nvGrpSpPr>
          <p:cNvPr id="23" name="Graphic 5">
            <a:extLst>
              <a:ext uri="{FF2B5EF4-FFF2-40B4-BE49-F238E27FC236}">
                <a16:creationId xmlns:a16="http://schemas.microsoft.com/office/drawing/2014/main" id="{645E2926-2BF3-E545-BE82-3F90FCBC3B29}"/>
              </a:ext>
            </a:extLst>
          </p:cNvPr>
          <p:cNvGrpSpPr/>
          <p:nvPr userDrawn="1"/>
        </p:nvGrpSpPr>
        <p:grpSpPr>
          <a:xfrm>
            <a:off x="587451" y="2711279"/>
            <a:ext cx="3247665" cy="1627506"/>
            <a:chOff x="587450" y="2711278"/>
            <a:chExt cx="3247665" cy="1627506"/>
          </a:xfrm>
          <a:gradFill>
            <a:gsLst>
              <a:gs pos="36000">
                <a:srgbClr val="DAD9FF"/>
              </a:gs>
              <a:gs pos="85000">
                <a:srgbClr val="EDE4B6"/>
              </a:gs>
            </a:gsLst>
            <a:lin ang="13200000" scaled="0"/>
          </a:gra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B672B2C-CED4-35AA-B73C-9860CFB0ADE3}"/>
                </a:ext>
              </a:extLst>
            </p:cNvPr>
            <p:cNvSpPr/>
            <p:nvPr/>
          </p:nvSpPr>
          <p:spPr>
            <a:xfrm>
              <a:off x="587932" y="2753201"/>
              <a:ext cx="615826" cy="573663"/>
            </a:xfrm>
            <a:custGeom>
              <a:avLst/>
              <a:gdLst>
                <a:gd name="connsiteX0" fmla="*/ 615826 w 615826"/>
                <a:gd name="connsiteY0" fmla="*/ 573663 h 573663"/>
                <a:gd name="connsiteX1" fmla="*/ 521380 w 615826"/>
                <a:gd name="connsiteY1" fmla="*/ 573663 h 573663"/>
                <a:gd name="connsiteX2" fmla="*/ 521380 w 615826"/>
                <a:gd name="connsiteY2" fmla="*/ 202384 h 573663"/>
                <a:gd name="connsiteX3" fmla="*/ 526922 w 615826"/>
                <a:gd name="connsiteY3" fmla="*/ 90832 h 573663"/>
                <a:gd name="connsiteX4" fmla="*/ 525356 w 615826"/>
                <a:gd name="connsiteY4" fmla="*/ 90832 h 573663"/>
                <a:gd name="connsiteX5" fmla="*/ 509816 w 615826"/>
                <a:gd name="connsiteY5" fmla="*/ 144801 h 573663"/>
                <a:gd name="connsiteX6" fmla="*/ 338632 w 615826"/>
                <a:gd name="connsiteY6" fmla="*/ 573663 h 573663"/>
                <a:gd name="connsiteX7" fmla="*/ 272978 w 615826"/>
                <a:gd name="connsiteY7" fmla="*/ 573663 h 573663"/>
                <a:gd name="connsiteX8" fmla="*/ 101433 w 615826"/>
                <a:gd name="connsiteY8" fmla="*/ 148054 h 573663"/>
                <a:gd name="connsiteX9" fmla="*/ 86254 w 615826"/>
                <a:gd name="connsiteY9" fmla="*/ 90832 h 573663"/>
                <a:gd name="connsiteX10" fmla="*/ 84688 w 615826"/>
                <a:gd name="connsiteY10" fmla="*/ 90832 h 573663"/>
                <a:gd name="connsiteX11" fmla="*/ 87941 w 615826"/>
                <a:gd name="connsiteY11" fmla="*/ 203228 h 573663"/>
                <a:gd name="connsiteX12" fmla="*/ 87941 w 615826"/>
                <a:gd name="connsiteY12" fmla="*/ 573663 h 573663"/>
                <a:gd name="connsiteX13" fmla="*/ 0 w 615826"/>
                <a:gd name="connsiteY13" fmla="*/ 573663 h 573663"/>
                <a:gd name="connsiteX14" fmla="*/ 0 w 615826"/>
                <a:gd name="connsiteY14" fmla="*/ 0 h 573663"/>
                <a:gd name="connsiteX15" fmla="*/ 133959 w 615826"/>
                <a:gd name="connsiteY15" fmla="*/ 0 h 573663"/>
                <a:gd name="connsiteX16" fmla="*/ 284784 w 615826"/>
                <a:gd name="connsiteY16" fmla="*/ 382000 h 573663"/>
                <a:gd name="connsiteX17" fmla="*/ 307190 w 615826"/>
                <a:gd name="connsiteY17" fmla="*/ 447655 h 573663"/>
                <a:gd name="connsiteX18" fmla="*/ 309238 w 615826"/>
                <a:gd name="connsiteY18" fmla="*/ 447655 h 573663"/>
                <a:gd name="connsiteX19" fmla="*/ 333211 w 615826"/>
                <a:gd name="connsiteY19" fmla="*/ 380434 h 573663"/>
                <a:gd name="connsiteX20" fmla="*/ 486686 w 615826"/>
                <a:gd name="connsiteY20" fmla="*/ 0 h 573663"/>
                <a:gd name="connsiteX21" fmla="*/ 615826 w 615826"/>
                <a:gd name="connsiteY21" fmla="*/ 0 h 573663"/>
                <a:gd name="connsiteX22" fmla="*/ 615826 w 615826"/>
                <a:gd name="connsiteY22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15826" h="573663">
                  <a:moveTo>
                    <a:pt x="615826" y="573663"/>
                  </a:moveTo>
                  <a:lnTo>
                    <a:pt x="521380" y="573663"/>
                  </a:lnTo>
                  <a:lnTo>
                    <a:pt x="521380" y="202384"/>
                  </a:lnTo>
                  <a:cubicBezTo>
                    <a:pt x="521380" y="172027"/>
                    <a:pt x="523187" y="134802"/>
                    <a:pt x="526922" y="90832"/>
                  </a:cubicBezTo>
                  <a:lnTo>
                    <a:pt x="525356" y="90832"/>
                  </a:lnTo>
                  <a:cubicBezTo>
                    <a:pt x="519453" y="115889"/>
                    <a:pt x="514273" y="133959"/>
                    <a:pt x="509816" y="144801"/>
                  </a:cubicBezTo>
                  <a:lnTo>
                    <a:pt x="338632" y="573663"/>
                  </a:lnTo>
                  <a:lnTo>
                    <a:pt x="272978" y="573663"/>
                  </a:lnTo>
                  <a:lnTo>
                    <a:pt x="101433" y="148054"/>
                  </a:lnTo>
                  <a:cubicBezTo>
                    <a:pt x="96614" y="135525"/>
                    <a:pt x="91555" y="116491"/>
                    <a:pt x="86254" y="90832"/>
                  </a:cubicBezTo>
                  <a:lnTo>
                    <a:pt x="84688" y="90832"/>
                  </a:lnTo>
                  <a:cubicBezTo>
                    <a:pt x="86857" y="113721"/>
                    <a:pt x="87941" y="151186"/>
                    <a:pt x="87941" y="203228"/>
                  </a:cubicBezTo>
                  <a:lnTo>
                    <a:pt x="87941" y="573663"/>
                  </a:lnTo>
                  <a:lnTo>
                    <a:pt x="0" y="573663"/>
                  </a:lnTo>
                  <a:lnTo>
                    <a:pt x="0" y="0"/>
                  </a:lnTo>
                  <a:lnTo>
                    <a:pt x="133959" y="0"/>
                  </a:lnTo>
                  <a:lnTo>
                    <a:pt x="284784" y="382000"/>
                  </a:lnTo>
                  <a:cubicBezTo>
                    <a:pt x="296228" y="411394"/>
                    <a:pt x="303697" y="433199"/>
                    <a:pt x="307190" y="447655"/>
                  </a:cubicBezTo>
                  <a:lnTo>
                    <a:pt x="309238" y="447655"/>
                  </a:lnTo>
                  <a:cubicBezTo>
                    <a:pt x="319117" y="417538"/>
                    <a:pt x="327067" y="395131"/>
                    <a:pt x="333211" y="380434"/>
                  </a:cubicBezTo>
                  <a:lnTo>
                    <a:pt x="486686" y="0"/>
                  </a:lnTo>
                  <a:lnTo>
                    <a:pt x="615826" y="0"/>
                  </a:lnTo>
                  <a:lnTo>
                    <a:pt x="615826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E2F888A-248D-2A4B-EC21-5E85D622846D}"/>
                </a:ext>
              </a:extLst>
            </p:cNvPr>
            <p:cNvSpPr/>
            <p:nvPr/>
          </p:nvSpPr>
          <p:spPr>
            <a:xfrm>
              <a:off x="1285194" y="2725734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70"/>
                    <a:pt x="95169" y="90109"/>
                  </a:cubicBezTo>
                  <a:cubicBezTo>
                    <a:pt x="84327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6A87E87-0AF4-EC8E-83C6-6C0C66F3DF29}"/>
                </a:ext>
              </a:extLst>
            </p:cNvPr>
            <p:cNvSpPr/>
            <p:nvPr/>
          </p:nvSpPr>
          <p:spPr>
            <a:xfrm>
              <a:off x="1456618" y="2907519"/>
              <a:ext cx="319959" cy="428861"/>
            </a:xfrm>
            <a:custGeom>
              <a:avLst/>
              <a:gdLst>
                <a:gd name="connsiteX0" fmla="*/ 319598 w 319959"/>
                <a:gd name="connsiteY0" fmla="*/ 400432 h 428861"/>
                <a:gd name="connsiteX1" fmla="*/ 203227 w 319959"/>
                <a:gd name="connsiteY1" fmla="*/ 428862 h 428861"/>
                <a:gd name="connsiteX2" fmla="*/ 56017 w 319959"/>
                <a:gd name="connsiteY2" fmla="*/ 371881 h 428861"/>
                <a:gd name="connsiteX3" fmla="*/ 0 w 319959"/>
                <a:gd name="connsiteY3" fmla="*/ 224068 h 428861"/>
                <a:gd name="connsiteX4" fmla="*/ 60233 w 319959"/>
                <a:gd name="connsiteY4" fmla="*/ 61438 h 428861"/>
                <a:gd name="connsiteX5" fmla="*/ 221177 w 319959"/>
                <a:gd name="connsiteY5" fmla="*/ 0 h 428861"/>
                <a:gd name="connsiteX6" fmla="*/ 319960 w 319959"/>
                <a:gd name="connsiteY6" fmla="*/ 19636 h 428861"/>
                <a:gd name="connsiteX7" fmla="*/ 319960 w 319959"/>
                <a:gd name="connsiteY7" fmla="*/ 106011 h 428861"/>
                <a:gd name="connsiteX8" fmla="*/ 228767 w 319959"/>
                <a:gd name="connsiteY8" fmla="*/ 73967 h 428861"/>
                <a:gd name="connsiteX9" fmla="*/ 132393 w 319959"/>
                <a:gd name="connsiteY9" fmla="*/ 113721 h 428861"/>
                <a:gd name="connsiteX10" fmla="*/ 94807 w 319959"/>
                <a:gd name="connsiteY10" fmla="*/ 217924 h 428861"/>
                <a:gd name="connsiteX11" fmla="*/ 130225 w 319959"/>
                <a:gd name="connsiteY11" fmla="*/ 318273 h 428861"/>
                <a:gd name="connsiteX12" fmla="*/ 225273 w 319959"/>
                <a:gd name="connsiteY12" fmla="*/ 355016 h 428861"/>
                <a:gd name="connsiteX13" fmla="*/ 319719 w 319959"/>
                <a:gd name="connsiteY13" fmla="*/ 319358 h 428861"/>
                <a:gd name="connsiteX14" fmla="*/ 319719 w 319959"/>
                <a:gd name="connsiteY14" fmla="*/ 400432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9959" h="428861">
                  <a:moveTo>
                    <a:pt x="319598" y="400432"/>
                  </a:moveTo>
                  <a:cubicBezTo>
                    <a:pt x="286832" y="419345"/>
                    <a:pt x="248041" y="428862"/>
                    <a:pt x="203227" y="428862"/>
                  </a:cubicBezTo>
                  <a:cubicBezTo>
                    <a:pt x="142392" y="428862"/>
                    <a:pt x="93362" y="409828"/>
                    <a:pt x="56017" y="371881"/>
                  </a:cubicBezTo>
                  <a:cubicBezTo>
                    <a:pt x="18672" y="333934"/>
                    <a:pt x="0" y="284663"/>
                    <a:pt x="0" y="224068"/>
                  </a:cubicBezTo>
                  <a:cubicBezTo>
                    <a:pt x="0" y="156607"/>
                    <a:pt x="20118" y="102397"/>
                    <a:pt x="60233" y="61438"/>
                  </a:cubicBezTo>
                  <a:cubicBezTo>
                    <a:pt x="100349" y="20479"/>
                    <a:pt x="154077" y="0"/>
                    <a:pt x="221177" y="0"/>
                  </a:cubicBezTo>
                  <a:cubicBezTo>
                    <a:pt x="258522" y="0"/>
                    <a:pt x="291409" y="6505"/>
                    <a:pt x="319960" y="19636"/>
                  </a:cubicBezTo>
                  <a:lnTo>
                    <a:pt x="319960" y="106011"/>
                  </a:lnTo>
                  <a:cubicBezTo>
                    <a:pt x="291409" y="84688"/>
                    <a:pt x="261052" y="73967"/>
                    <a:pt x="228767" y="73967"/>
                  </a:cubicBezTo>
                  <a:cubicBezTo>
                    <a:pt x="189615" y="73967"/>
                    <a:pt x="157450" y="87218"/>
                    <a:pt x="132393" y="113721"/>
                  </a:cubicBezTo>
                  <a:cubicBezTo>
                    <a:pt x="107336" y="140223"/>
                    <a:pt x="94807" y="175038"/>
                    <a:pt x="94807" y="217924"/>
                  </a:cubicBezTo>
                  <a:cubicBezTo>
                    <a:pt x="94807" y="260329"/>
                    <a:pt x="106613" y="293819"/>
                    <a:pt x="130225" y="318273"/>
                  </a:cubicBezTo>
                  <a:cubicBezTo>
                    <a:pt x="153836" y="342849"/>
                    <a:pt x="185519" y="355016"/>
                    <a:pt x="225273" y="355016"/>
                  </a:cubicBezTo>
                  <a:cubicBezTo>
                    <a:pt x="258642" y="355016"/>
                    <a:pt x="290084" y="343210"/>
                    <a:pt x="319719" y="319358"/>
                  </a:cubicBezTo>
                  <a:lnTo>
                    <a:pt x="319719" y="400432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A42DEA2-F06C-7D8F-1991-3247239BC659}"/>
                </a:ext>
              </a:extLst>
            </p:cNvPr>
            <p:cNvSpPr/>
            <p:nvPr/>
          </p:nvSpPr>
          <p:spPr>
            <a:xfrm>
              <a:off x="1860062" y="2910048"/>
              <a:ext cx="237560" cy="416694"/>
            </a:xfrm>
            <a:custGeom>
              <a:avLst/>
              <a:gdLst>
                <a:gd name="connsiteX0" fmla="*/ 237561 w 237560"/>
                <a:gd name="connsiteY0" fmla="*/ 95530 h 416694"/>
                <a:gd name="connsiteX1" fmla="*/ 189133 w 237560"/>
                <a:gd name="connsiteY1" fmla="*/ 82279 h 416694"/>
                <a:gd name="connsiteX2" fmla="*/ 120346 w 237560"/>
                <a:gd name="connsiteY2" fmla="*/ 119503 h 416694"/>
                <a:gd name="connsiteX3" fmla="*/ 92759 w 237560"/>
                <a:gd name="connsiteY3" fmla="*/ 220695 h 416694"/>
                <a:gd name="connsiteX4" fmla="*/ 92759 w 237560"/>
                <a:gd name="connsiteY4" fmla="*/ 416695 h 416694"/>
                <a:gd name="connsiteX5" fmla="*/ 0 w 237560"/>
                <a:gd name="connsiteY5" fmla="*/ 416695 h 416694"/>
                <a:gd name="connsiteX6" fmla="*/ 0 w 237560"/>
                <a:gd name="connsiteY6" fmla="*/ 7108 h 416694"/>
                <a:gd name="connsiteX7" fmla="*/ 92759 w 237560"/>
                <a:gd name="connsiteY7" fmla="*/ 7108 h 416694"/>
                <a:gd name="connsiteX8" fmla="*/ 92759 w 237560"/>
                <a:gd name="connsiteY8" fmla="*/ 91555 h 416694"/>
                <a:gd name="connsiteX9" fmla="*/ 94326 w 237560"/>
                <a:gd name="connsiteY9" fmla="*/ 91555 h 416694"/>
                <a:gd name="connsiteX10" fmla="*/ 136127 w 237560"/>
                <a:gd name="connsiteY10" fmla="*/ 24214 h 416694"/>
                <a:gd name="connsiteX11" fmla="*/ 199132 w 237560"/>
                <a:gd name="connsiteY11" fmla="*/ 0 h 416694"/>
                <a:gd name="connsiteX12" fmla="*/ 237561 w 237560"/>
                <a:gd name="connsiteY12" fmla="*/ 7589 h 416694"/>
                <a:gd name="connsiteX13" fmla="*/ 237561 w 237560"/>
                <a:gd name="connsiteY13" fmla="*/ 95530 h 416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560" h="416694">
                  <a:moveTo>
                    <a:pt x="237561" y="95530"/>
                  </a:moveTo>
                  <a:cubicBezTo>
                    <a:pt x="226357" y="86736"/>
                    <a:pt x="210215" y="82279"/>
                    <a:pt x="189133" y="82279"/>
                  </a:cubicBezTo>
                  <a:cubicBezTo>
                    <a:pt x="161666" y="82279"/>
                    <a:pt x="138778" y="94687"/>
                    <a:pt x="120346" y="119503"/>
                  </a:cubicBezTo>
                  <a:cubicBezTo>
                    <a:pt x="101915" y="144319"/>
                    <a:pt x="92759" y="178050"/>
                    <a:pt x="92759" y="220695"/>
                  </a:cubicBezTo>
                  <a:lnTo>
                    <a:pt x="92759" y="416695"/>
                  </a:lnTo>
                  <a:lnTo>
                    <a:pt x="0" y="416695"/>
                  </a:lnTo>
                  <a:lnTo>
                    <a:pt x="0" y="7108"/>
                  </a:lnTo>
                  <a:lnTo>
                    <a:pt x="92759" y="7108"/>
                  </a:lnTo>
                  <a:lnTo>
                    <a:pt x="92759" y="91555"/>
                  </a:lnTo>
                  <a:lnTo>
                    <a:pt x="94326" y="91555"/>
                  </a:lnTo>
                  <a:cubicBezTo>
                    <a:pt x="103361" y="62763"/>
                    <a:pt x="117335" y="40356"/>
                    <a:pt x="136127" y="24214"/>
                  </a:cubicBezTo>
                  <a:cubicBezTo>
                    <a:pt x="154920" y="8071"/>
                    <a:pt x="175881" y="0"/>
                    <a:pt x="199132" y="0"/>
                  </a:cubicBezTo>
                  <a:cubicBezTo>
                    <a:pt x="215877" y="0"/>
                    <a:pt x="228766" y="2530"/>
                    <a:pt x="237561" y="7589"/>
                  </a:cubicBezTo>
                  <a:lnTo>
                    <a:pt x="237561" y="955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0B5BBBA-E482-0316-5063-BC87E26F842D}"/>
                </a:ext>
              </a:extLst>
            </p:cNvPr>
            <p:cNvSpPr/>
            <p:nvPr/>
          </p:nvSpPr>
          <p:spPr>
            <a:xfrm>
              <a:off x="2113765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19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8 w 421272"/>
                <a:gd name="connsiteY7" fmla="*/ 369713 h 428620"/>
                <a:gd name="connsiteX8" fmla="*/ 208046 w 421272"/>
                <a:gd name="connsiteY8" fmla="*/ 428621 h 428620"/>
                <a:gd name="connsiteX9" fmla="*/ 212503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3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19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3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8" y="369713"/>
                  </a:cubicBezTo>
                  <a:cubicBezTo>
                    <a:pt x="324899" y="408985"/>
                    <a:pt x="273219" y="428621"/>
                    <a:pt x="208046" y="428621"/>
                  </a:cubicBezTo>
                  <a:close/>
                  <a:moveTo>
                    <a:pt x="212503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6" y="294421"/>
                    <a:pt x="326224" y="259847"/>
                    <a:pt x="326224" y="215033"/>
                  </a:cubicBezTo>
                  <a:cubicBezTo>
                    <a:pt x="326224" y="169979"/>
                    <a:pt x="316466" y="135164"/>
                    <a:pt x="296830" y="110589"/>
                  </a:cubicBezTo>
                  <a:cubicBezTo>
                    <a:pt x="277074" y="86134"/>
                    <a:pt x="249005" y="73846"/>
                    <a:pt x="212503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4F5784C-6467-CFC5-E02D-47B7CD402849}"/>
                </a:ext>
              </a:extLst>
            </p:cNvPr>
            <p:cNvSpPr/>
            <p:nvPr/>
          </p:nvSpPr>
          <p:spPr>
            <a:xfrm>
              <a:off x="2579249" y="2907519"/>
              <a:ext cx="290686" cy="428861"/>
            </a:xfrm>
            <a:custGeom>
              <a:avLst/>
              <a:gdLst>
                <a:gd name="connsiteX0" fmla="*/ 0 w 290686"/>
                <a:gd name="connsiteY0" fmla="*/ 406455 h 428861"/>
                <a:gd name="connsiteX1" fmla="*/ 0 w 290686"/>
                <a:gd name="connsiteY1" fmla="*/ 320442 h 428861"/>
                <a:gd name="connsiteX2" fmla="*/ 114805 w 290686"/>
                <a:gd name="connsiteY2" fmla="*/ 360075 h 428861"/>
                <a:gd name="connsiteX3" fmla="*/ 198770 w 290686"/>
                <a:gd name="connsiteY3" fmla="*/ 310443 h 428861"/>
                <a:gd name="connsiteX4" fmla="*/ 191542 w 290686"/>
                <a:gd name="connsiteY4" fmla="*/ 286591 h 428861"/>
                <a:gd name="connsiteX5" fmla="*/ 172147 w 290686"/>
                <a:gd name="connsiteY5" fmla="*/ 269243 h 428861"/>
                <a:gd name="connsiteX6" fmla="*/ 143355 w 290686"/>
                <a:gd name="connsiteY6" fmla="*/ 255631 h 428861"/>
                <a:gd name="connsiteX7" fmla="*/ 106372 w 290686"/>
                <a:gd name="connsiteY7" fmla="*/ 242018 h 428861"/>
                <a:gd name="connsiteX8" fmla="*/ 60956 w 290686"/>
                <a:gd name="connsiteY8" fmla="*/ 220816 h 428861"/>
                <a:gd name="connsiteX9" fmla="*/ 27346 w 290686"/>
                <a:gd name="connsiteY9" fmla="*/ 195397 h 428861"/>
                <a:gd name="connsiteX10" fmla="*/ 7107 w 290686"/>
                <a:gd name="connsiteY10" fmla="*/ 163233 h 428861"/>
                <a:gd name="connsiteX11" fmla="*/ 361 w 290686"/>
                <a:gd name="connsiteY11" fmla="*/ 121190 h 428861"/>
                <a:gd name="connsiteX12" fmla="*/ 14336 w 290686"/>
                <a:gd name="connsiteY12" fmla="*/ 69027 h 428861"/>
                <a:gd name="connsiteX13" fmla="*/ 51921 w 290686"/>
                <a:gd name="connsiteY13" fmla="*/ 31080 h 428861"/>
                <a:gd name="connsiteX14" fmla="*/ 105529 w 290686"/>
                <a:gd name="connsiteY14" fmla="*/ 7830 h 428861"/>
                <a:gd name="connsiteX15" fmla="*/ 167569 w 290686"/>
                <a:gd name="connsiteY15" fmla="*/ 0 h 428861"/>
                <a:gd name="connsiteX16" fmla="*/ 269123 w 290686"/>
                <a:gd name="connsiteY16" fmla="*/ 17227 h 428861"/>
                <a:gd name="connsiteX17" fmla="*/ 269123 w 290686"/>
                <a:gd name="connsiteY17" fmla="*/ 98421 h 428861"/>
                <a:gd name="connsiteX18" fmla="*/ 169979 w 290686"/>
                <a:gd name="connsiteY18" fmla="*/ 68787 h 428861"/>
                <a:gd name="connsiteX19" fmla="*/ 138175 w 290686"/>
                <a:gd name="connsiteY19" fmla="*/ 72401 h 428861"/>
                <a:gd name="connsiteX20" fmla="*/ 113962 w 290686"/>
                <a:gd name="connsiteY20" fmla="*/ 82399 h 428861"/>
                <a:gd name="connsiteX21" fmla="*/ 98421 w 290686"/>
                <a:gd name="connsiteY21" fmla="*/ 97819 h 428861"/>
                <a:gd name="connsiteX22" fmla="*/ 92880 w 290686"/>
                <a:gd name="connsiteY22" fmla="*/ 117576 h 428861"/>
                <a:gd name="connsiteX23" fmla="*/ 98421 w 290686"/>
                <a:gd name="connsiteY23" fmla="*/ 139982 h 428861"/>
                <a:gd name="connsiteX24" fmla="*/ 115046 w 290686"/>
                <a:gd name="connsiteY24" fmla="*/ 156125 h 428861"/>
                <a:gd name="connsiteX25" fmla="*/ 141428 w 290686"/>
                <a:gd name="connsiteY25" fmla="*/ 168895 h 428861"/>
                <a:gd name="connsiteX26" fmla="*/ 176845 w 290686"/>
                <a:gd name="connsiteY26" fmla="*/ 181544 h 428861"/>
                <a:gd name="connsiteX27" fmla="*/ 224189 w 290686"/>
                <a:gd name="connsiteY27" fmla="*/ 203589 h 428861"/>
                <a:gd name="connsiteX28" fmla="*/ 259967 w 290686"/>
                <a:gd name="connsiteY28" fmla="*/ 229007 h 428861"/>
                <a:gd name="connsiteX29" fmla="*/ 282736 w 290686"/>
                <a:gd name="connsiteY29" fmla="*/ 261774 h 428861"/>
                <a:gd name="connsiteX30" fmla="*/ 290687 w 290686"/>
                <a:gd name="connsiteY30" fmla="*/ 305986 h 428861"/>
                <a:gd name="connsiteX31" fmla="*/ 276230 w 290686"/>
                <a:gd name="connsiteY31" fmla="*/ 360437 h 428861"/>
                <a:gd name="connsiteX32" fmla="*/ 237801 w 290686"/>
                <a:gd name="connsiteY32" fmla="*/ 398866 h 428861"/>
                <a:gd name="connsiteX33" fmla="*/ 182387 w 290686"/>
                <a:gd name="connsiteY33" fmla="*/ 421513 h 428861"/>
                <a:gd name="connsiteX34" fmla="*/ 116130 w 290686"/>
                <a:gd name="connsiteY34" fmla="*/ 428862 h 428861"/>
                <a:gd name="connsiteX35" fmla="*/ 0 w 290686"/>
                <a:gd name="connsiteY35" fmla="*/ 406455 h 42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90686" h="428861">
                  <a:moveTo>
                    <a:pt x="0" y="406455"/>
                  </a:moveTo>
                  <a:lnTo>
                    <a:pt x="0" y="320442"/>
                  </a:lnTo>
                  <a:cubicBezTo>
                    <a:pt x="34695" y="346824"/>
                    <a:pt x="72882" y="360075"/>
                    <a:pt x="114805" y="360075"/>
                  </a:cubicBezTo>
                  <a:cubicBezTo>
                    <a:pt x="170822" y="360075"/>
                    <a:pt x="198770" y="343571"/>
                    <a:pt x="198770" y="310443"/>
                  </a:cubicBezTo>
                  <a:cubicBezTo>
                    <a:pt x="198770" y="301167"/>
                    <a:pt x="196361" y="293216"/>
                    <a:pt x="191542" y="286591"/>
                  </a:cubicBezTo>
                  <a:cubicBezTo>
                    <a:pt x="186724" y="280085"/>
                    <a:pt x="180218" y="274303"/>
                    <a:pt x="172147" y="269243"/>
                  </a:cubicBezTo>
                  <a:cubicBezTo>
                    <a:pt x="163955" y="264184"/>
                    <a:pt x="154438" y="259606"/>
                    <a:pt x="143355" y="255631"/>
                  </a:cubicBezTo>
                  <a:cubicBezTo>
                    <a:pt x="132273" y="251655"/>
                    <a:pt x="119985" y="247077"/>
                    <a:pt x="106372" y="242018"/>
                  </a:cubicBezTo>
                  <a:cubicBezTo>
                    <a:pt x="89627" y="235392"/>
                    <a:pt x="74448" y="228285"/>
                    <a:pt x="60956" y="220816"/>
                  </a:cubicBezTo>
                  <a:cubicBezTo>
                    <a:pt x="47464" y="213347"/>
                    <a:pt x="36260" y="204914"/>
                    <a:pt x="27346" y="195397"/>
                  </a:cubicBezTo>
                  <a:cubicBezTo>
                    <a:pt x="18431" y="185880"/>
                    <a:pt x="11685" y="175159"/>
                    <a:pt x="7107" y="163233"/>
                  </a:cubicBezTo>
                  <a:cubicBezTo>
                    <a:pt x="2530" y="151186"/>
                    <a:pt x="361" y="137212"/>
                    <a:pt x="361" y="121190"/>
                  </a:cubicBezTo>
                  <a:cubicBezTo>
                    <a:pt x="361" y="101433"/>
                    <a:pt x="5060" y="84086"/>
                    <a:pt x="14336" y="69027"/>
                  </a:cubicBezTo>
                  <a:cubicBezTo>
                    <a:pt x="23611" y="53969"/>
                    <a:pt x="36140" y="41320"/>
                    <a:pt x="51921" y="31080"/>
                  </a:cubicBezTo>
                  <a:cubicBezTo>
                    <a:pt x="67702" y="20841"/>
                    <a:pt x="85531" y="13131"/>
                    <a:pt x="105529" y="7830"/>
                  </a:cubicBezTo>
                  <a:cubicBezTo>
                    <a:pt x="125526" y="2530"/>
                    <a:pt x="146247" y="0"/>
                    <a:pt x="167569" y="0"/>
                  </a:cubicBezTo>
                  <a:cubicBezTo>
                    <a:pt x="205396" y="0"/>
                    <a:pt x="239247" y="5782"/>
                    <a:pt x="269123" y="17227"/>
                  </a:cubicBezTo>
                  <a:lnTo>
                    <a:pt x="269123" y="98421"/>
                  </a:lnTo>
                  <a:cubicBezTo>
                    <a:pt x="240331" y="78665"/>
                    <a:pt x="207203" y="68787"/>
                    <a:pt x="169979" y="68787"/>
                  </a:cubicBezTo>
                  <a:cubicBezTo>
                    <a:pt x="158293" y="68787"/>
                    <a:pt x="147692" y="69991"/>
                    <a:pt x="138175" y="72401"/>
                  </a:cubicBezTo>
                  <a:cubicBezTo>
                    <a:pt x="128658" y="74810"/>
                    <a:pt x="120587" y="78183"/>
                    <a:pt x="113962" y="82399"/>
                  </a:cubicBezTo>
                  <a:cubicBezTo>
                    <a:pt x="107336" y="86616"/>
                    <a:pt x="102035" y="91796"/>
                    <a:pt x="98421" y="97819"/>
                  </a:cubicBezTo>
                  <a:cubicBezTo>
                    <a:pt x="94687" y="103842"/>
                    <a:pt x="92880" y="110468"/>
                    <a:pt x="92880" y="117576"/>
                  </a:cubicBezTo>
                  <a:cubicBezTo>
                    <a:pt x="92880" y="126370"/>
                    <a:pt x="94687" y="133839"/>
                    <a:pt x="98421" y="139982"/>
                  </a:cubicBezTo>
                  <a:cubicBezTo>
                    <a:pt x="102156" y="146126"/>
                    <a:pt x="107697" y="151547"/>
                    <a:pt x="115046" y="156125"/>
                  </a:cubicBezTo>
                  <a:cubicBezTo>
                    <a:pt x="122394" y="160823"/>
                    <a:pt x="131188" y="165040"/>
                    <a:pt x="141428" y="168895"/>
                  </a:cubicBezTo>
                  <a:cubicBezTo>
                    <a:pt x="151668" y="172749"/>
                    <a:pt x="163473" y="176966"/>
                    <a:pt x="176845" y="181544"/>
                  </a:cubicBezTo>
                  <a:cubicBezTo>
                    <a:pt x="194433" y="188772"/>
                    <a:pt x="210215" y="196120"/>
                    <a:pt x="224189" y="203589"/>
                  </a:cubicBezTo>
                  <a:cubicBezTo>
                    <a:pt x="238163" y="211058"/>
                    <a:pt x="250089" y="219491"/>
                    <a:pt x="259967" y="229007"/>
                  </a:cubicBezTo>
                  <a:cubicBezTo>
                    <a:pt x="269846" y="238524"/>
                    <a:pt x="277435" y="249366"/>
                    <a:pt x="282736" y="261774"/>
                  </a:cubicBezTo>
                  <a:cubicBezTo>
                    <a:pt x="288036" y="274182"/>
                    <a:pt x="290687" y="288879"/>
                    <a:pt x="290687" y="305986"/>
                  </a:cubicBezTo>
                  <a:cubicBezTo>
                    <a:pt x="290687" y="326827"/>
                    <a:pt x="285868" y="344897"/>
                    <a:pt x="276230" y="360437"/>
                  </a:cubicBezTo>
                  <a:cubicBezTo>
                    <a:pt x="266593" y="375857"/>
                    <a:pt x="253824" y="388746"/>
                    <a:pt x="237801" y="398866"/>
                  </a:cubicBezTo>
                  <a:cubicBezTo>
                    <a:pt x="221779" y="408985"/>
                    <a:pt x="203348" y="416574"/>
                    <a:pt x="182387" y="421513"/>
                  </a:cubicBezTo>
                  <a:cubicBezTo>
                    <a:pt x="161425" y="426453"/>
                    <a:pt x="139380" y="428862"/>
                    <a:pt x="116130" y="428862"/>
                  </a:cubicBezTo>
                  <a:cubicBezTo>
                    <a:pt x="71678" y="428862"/>
                    <a:pt x="32887" y="421393"/>
                    <a:pt x="0" y="406455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423BD10-6447-B163-F8B9-CAAA9083569F}"/>
                </a:ext>
              </a:extLst>
            </p:cNvPr>
            <p:cNvSpPr/>
            <p:nvPr/>
          </p:nvSpPr>
          <p:spPr>
            <a:xfrm>
              <a:off x="2907039" y="2907760"/>
              <a:ext cx="421272" cy="428620"/>
            </a:xfrm>
            <a:custGeom>
              <a:avLst/>
              <a:gdLst>
                <a:gd name="connsiteX0" fmla="*/ 208046 w 421272"/>
                <a:gd name="connsiteY0" fmla="*/ 428621 h 428620"/>
                <a:gd name="connsiteX1" fmla="*/ 56620 w 421272"/>
                <a:gd name="connsiteY1" fmla="*/ 371279 h 428620"/>
                <a:gd name="connsiteX2" fmla="*/ 0 w 421272"/>
                <a:gd name="connsiteY2" fmla="*/ 219129 h 428620"/>
                <a:gd name="connsiteX3" fmla="*/ 59029 w 421272"/>
                <a:gd name="connsiteY3" fmla="*/ 57945 h 428620"/>
                <a:gd name="connsiteX4" fmla="*/ 218045 w 421272"/>
                <a:gd name="connsiteY4" fmla="*/ 0 h 428620"/>
                <a:gd name="connsiteX5" fmla="*/ 367665 w 421272"/>
                <a:gd name="connsiteY5" fmla="*/ 56378 h 428620"/>
                <a:gd name="connsiteX6" fmla="*/ 421273 w 421272"/>
                <a:gd name="connsiteY6" fmla="*/ 212744 h 428620"/>
                <a:gd name="connsiteX7" fmla="*/ 363449 w 421272"/>
                <a:gd name="connsiteY7" fmla="*/ 369713 h 428620"/>
                <a:gd name="connsiteX8" fmla="*/ 208046 w 421272"/>
                <a:gd name="connsiteY8" fmla="*/ 428621 h 428620"/>
                <a:gd name="connsiteX9" fmla="*/ 212504 w 421272"/>
                <a:gd name="connsiteY9" fmla="*/ 73846 h 428620"/>
                <a:gd name="connsiteX10" fmla="*/ 126490 w 421272"/>
                <a:gd name="connsiteY10" fmla="*/ 111793 h 428620"/>
                <a:gd name="connsiteX11" fmla="*/ 94928 w 421272"/>
                <a:gd name="connsiteY11" fmla="*/ 216599 h 428620"/>
                <a:gd name="connsiteX12" fmla="*/ 126972 w 421272"/>
                <a:gd name="connsiteY12" fmla="*/ 318032 h 428620"/>
                <a:gd name="connsiteX13" fmla="*/ 212624 w 421272"/>
                <a:gd name="connsiteY13" fmla="*/ 355016 h 428620"/>
                <a:gd name="connsiteX14" fmla="*/ 296830 w 421272"/>
                <a:gd name="connsiteY14" fmla="*/ 318635 h 428620"/>
                <a:gd name="connsiteX15" fmla="*/ 326224 w 421272"/>
                <a:gd name="connsiteY15" fmla="*/ 215033 h 428620"/>
                <a:gd name="connsiteX16" fmla="*/ 296830 w 421272"/>
                <a:gd name="connsiteY16" fmla="*/ 110589 h 428620"/>
                <a:gd name="connsiteX17" fmla="*/ 212504 w 421272"/>
                <a:gd name="connsiteY17" fmla="*/ 73846 h 42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272" h="428620">
                  <a:moveTo>
                    <a:pt x="208046" y="428621"/>
                  </a:moveTo>
                  <a:cubicBezTo>
                    <a:pt x="144801" y="428621"/>
                    <a:pt x="94326" y="409467"/>
                    <a:pt x="56620" y="371279"/>
                  </a:cubicBezTo>
                  <a:cubicBezTo>
                    <a:pt x="18913" y="332970"/>
                    <a:pt x="0" y="282254"/>
                    <a:pt x="0" y="219129"/>
                  </a:cubicBezTo>
                  <a:cubicBezTo>
                    <a:pt x="0" y="150343"/>
                    <a:pt x="19636" y="96614"/>
                    <a:pt x="59029" y="57945"/>
                  </a:cubicBezTo>
                  <a:cubicBezTo>
                    <a:pt x="98301" y="19275"/>
                    <a:pt x="151306" y="0"/>
                    <a:pt x="218045" y="0"/>
                  </a:cubicBezTo>
                  <a:cubicBezTo>
                    <a:pt x="282013" y="0"/>
                    <a:pt x="331886" y="18793"/>
                    <a:pt x="367665" y="56378"/>
                  </a:cubicBezTo>
                  <a:cubicBezTo>
                    <a:pt x="403444" y="93964"/>
                    <a:pt x="421273" y="146126"/>
                    <a:pt x="421273" y="212744"/>
                  </a:cubicBezTo>
                  <a:cubicBezTo>
                    <a:pt x="421273" y="278037"/>
                    <a:pt x="401998" y="330441"/>
                    <a:pt x="363449" y="369713"/>
                  </a:cubicBezTo>
                  <a:cubicBezTo>
                    <a:pt x="324899" y="408985"/>
                    <a:pt x="273098" y="428621"/>
                    <a:pt x="208046" y="428621"/>
                  </a:cubicBezTo>
                  <a:close/>
                  <a:moveTo>
                    <a:pt x="212504" y="73846"/>
                  </a:moveTo>
                  <a:cubicBezTo>
                    <a:pt x="176243" y="73846"/>
                    <a:pt x="147572" y="86495"/>
                    <a:pt x="126490" y="111793"/>
                  </a:cubicBezTo>
                  <a:cubicBezTo>
                    <a:pt x="105408" y="137091"/>
                    <a:pt x="94928" y="172027"/>
                    <a:pt x="94928" y="216599"/>
                  </a:cubicBezTo>
                  <a:cubicBezTo>
                    <a:pt x="94928" y="259486"/>
                    <a:pt x="105649" y="293337"/>
                    <a:pt x="126972" y="318032"/>
                  </a:cubicBezTo>
                  <a:cubicBezTo>
                    <a:pt x="148295" y="342728"/>
                    <a:pt x="176845" y="355016"/>
                    <a:pt x="212624" y="355016"/>
                  </a:cubicBezTo>
                  <a:cubicBezTo>
                    <a:pt x="249125" y="355016"/>
                    <a:pt x="277194" y="342849"/>
                    <a:pt x="296830" y="318635"/>
                  </a:cubicBezTo>
                  <a:cubicBezTo>
                    <a:pt x="316467" y="294421"/>
                    <a:pt x="326224" y="259847"/>
                    <a:pt x="326224" y="215033"/>
                  </a:cubicBezTo>
                  <a:cubicBezTo>
                    <a:pt x="326224" y="169979"/>
                    <a:pt x="316467" y="135164"/>
                    <a:pt x="296830" y="110589"/>
                  </a:cubicBezTo>
                  <a:cubicBezTo>
                    <a:pt x="277074" y="86134"/>
                    <a:pt x="249005" y="73846"/>
                    <a:pt x="212504" y="73846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93D94ED-8DC7-74D6-930D-8D8AC4CFA368}"/>
                </a:ext>
              </a:extLst>
            </p:cNvPr>
            <p:cNvSpPr/>
            <p:nvPr/>
          </p:nvSpPr>
          <p:spPr>
            <a:xfrm>
              <a:off x="3337346" y="2711278"/>
              <a:ext cx="272857" cy="615465"/>
            </a:xfrm>
            <a:custGeom>
              <a:avLst/>
              <a:gdLst>
                <a:gd name="connsiteX0" fmla="*/ 272737 w 272857"/>
                <a:gd name="connsiteY0" fmla="*/ 84688 h 615465"/>
                <a:gd name="connsiteX1" fmla="*/ 229971 w 272857"/>
                <a:gd name="connsiteY1" fmla="*/ 73846 h 615465"/>
                <a:gd name="connsiteX2" fmla="*/ 162389 w 272857"/>
                <a:gd name="connsiteY2" fmla="*/ 150222 h 615465"/>
                <a:gd name="connsiteX3" fmla="*/ 162389 w 272857"/>
                <a:gd name="connsiteY3" fmla="*/ 205878 h 615465"/>
                <a:gd name="connsiteX4" fmla="*/ 257558 w 272857"/>
                <a:gd name="connsiteY4" fmla="*/ 205878 h 615465"/>
                <a:gd name="connsiteX5" fmla="*/ 257558 w 272857"/>
                <a:gd name="connsiteY5" fmla="*/ 278640 h 615465"/>
                <a:gd name="connsiteX6" fmla="*/ 162751 w 272857"/>
                <a:gd name="connsiteY6" fmla="*/ 278640 h 615465"/>
                <a:gd name="connsiteX7" fmla="*/ 162751 w 272857"/>
                <a:gd name="connsiteY7" fmla="*/ 615465 h 615465"/>
                <a:gd name="connsiteX8" fmla="*/ 69991 w 272857"/>
                <a:gd name="connsiteY8" fmla="*/ 615465 h 615465"/>
                <a:gd name="connsiteX9" fmla="*/ 69991 w 272857"/>
                <a:gd name="connsiteY9" fmla="*/ 278760 h 615465"/>
                <a:gd name="connsiteX10" fmla="*/ 0 w 272857"/>
                <a:gd name="connsiteY10" fmla="*/ 278760 h 615465"/>
                <a:gd name="connsiteX11" fmla="*/ 0 w 272857"/>
                <a:gd name="connsiteY11" fmla="*/ 205998 h 615465"/>
                <a:gd name="connsiteX12" fmla="*/ 69991 w 272857"/>
                <a:gd name="connsiteY12" fmla="*/ 205998 h 615465"/>
                <a:gd name="connsiteX13" fmla="*/ 69991 w 272857"/>
                <a:gd name="connsiteY13" fmla="*/ 139501 h 615465"/>
                <a:gd name="connsiteX14" fmla="*/ 112396 w 272857"/>
                <a:gd name="connsiteY14" fmla="*/ 37345 h 615465"/>
                <a:gd name="connsiteX15" fmla="*/ 218406 w 272857"/>
                <a:gd name="connsiteY15" fmla="*/ 0 h 615465"/>
                <a:gd name="connsiteX16" fmla="*/ 272857 w 272857"/>
                <a:gd name="connsiteY16" fmla="*/ 7589 h 615465"/>
                <a:gd name="connsiteX17" fmla="*/ 272857 w 272857"/>
                <a:gd name="connsiteY17" fmla="*/ 84688 h 615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857" h="615465">
                  <a:moveTo>
                    <a:pt x="272737" y="84688"/>
                  </a:moveTo>
                  <a:cubicBezTo>
                    <a:pt x="260208" y="77460"/>
                    <a:pt x="245993" y="73846"/>
                    <a:pt x="229971" y="73846"/>
                  </a:cubicBezTo>
                  <a:cubicBezTo>
                    <a:pt x="184917" y="73846"/>
                    <a:pt x="162389" y="99265"/>
                    <a:pt x="162389" y="150222"/>
                  </a:cubicBezTo>
                  <a:lnTo>
                    <a:pt x="162389" y="205878"/>
                  </a:lnTo>
                  <a:lnTo>
                    <a:pt x="257558" y="205878"/>
                  </a:lnTo>
                  <a:lnTo>
                    <a:pt x="257558" y="278640"/>
                  </a:lnTo>
                  <a:lnTo>
                    <a:pt x="162751" y="278640"/>
                  </a:lnTo>
                  <a:lnTo>
                    <a:pt x="162751" y="615465"/>
                  </a:lnTo>
                  <a:lnTo>
                    <a:pt x="69991" y="615465"/>
                  </a:lnTo>
                  <a:lnTo>
                    <a:pt x="69991" y="278760"/>
                  </a:lnTo>
                  <a:lnTo>
                    <a:pt x="0" y="278760"/>
                  </a:lnTo>
                  <a:lnTo>
                    <a:pt x="0" y="205998"/>
                  </a:lnTo>
                  <a:lnTo>
                    <a:pt x="69991" y="205998"/>
                  </a:lnTo>
                  <a:lnTo>
                    <a:pt x="69991" y="139501"/>
                  </a:lnTo>
                  <a:cubicBezTo>
                    <a:pt x="69991" y="96253"/>
                    <a:pt x="84086" y="62281"/>
                    <a:pt x="112396" y="37345"/>
                  </a:cubicBezTo>
                  <a:cubicBezTo>
                    <a:pt x="140705" y="12408"/>
                    <a:pt x="176002" y="0"/>
                    <a:pt x="218406" y="0"/>
                  </a:cubicBezTo>
                  <a:cubicBezTo>
                    <a:pt x="241295" y="0"/>
                    <a:pt x="259486" y="2530"/>
                    <a:pt x="272857" y="7589"/>
                  </a:cubicBezTo>
                  <a:lnTo>
                    <a:pt x="272857" y="84688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C3CED5F-843F-4C67-1B53-45DC8A5D2EC2}"/>
                </a:ext>
              </a:extLst>
            </p:cNvPr>
            <p:cNvSpPr/>
            <p:nvPr/>
          </p:nvSpPr>
          <p:spPr>
            <a:xfrm>
              <a:off x="3575871" y="2796087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2 h 539932"/>
                <a:gd name="connsiteX4" fmla="*/ 0 w 259244"/>
                <a:gd name="connsiteY4" fmla="*/ 193952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4 w 259244"/>
                <a:gd name="connsiteY8" fmla="*/ 0 h 539932"/>
                <a:gd name="connsiteX9" fmla="*/ 161184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2 h 539932"/>
                <a:gd name="connsiteX12" fmla="*/ 161184 w 259244"/>
                <a:gd name="connsiteY12" fmla="*/ 193952 h 539932"/>
                <a:gd name="connsiteX13" fmla="*/ 161184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4 w 259244"/>
                <a:gd name="connsiteY16" fmla="*/ 452714 h 539932"/>
                <a:gd name="connsiteX17" fmla="*/ 259244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2"/>
                  </a:lnTo>
                  <a:lnTo>
                    <a:pt x="0" y="193952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4" y="0"/>
                  </a:lnTo>
                  <a:lnTo>
                    <a:pt x="161184" y="121190"/>
                  </a:lnTo>
                  <a:lnTo>
                    <a:pt x="259124" y="121190"/>
                  </a:lnTo>
                  <a:lnTo>
                    <a:pt x="259124" y="193952"/>
                  </a:lnTo>
                  <a:lnTo>
                    <a:pt x="161184" y="193952"/>
                  </a:lnTo>
                  <a:lnTo>
                    <a:pt x="161184" y="398745"/>
                  </a:lnTo>
                  <a:cubicBezTo>
                    <a:pt x="161184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7" y="466327"/>
                    <a:pt x="247680" y="461749"/>
                    <a:pt x="259244" y="452714"/>
                  </a:cubicBezTo>
                  <a:lnTo>
                    <a:pt x="259244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249059D-900A-C605-84CC-80AEAEEC736F}"/>
                </a:ext>
              </a:extLst>
            </p:cNvPr>
            <p:cNvSpPr/>
            <p:nvPr/>
          </p:nvSpPr>
          <p:spPr>
            <a:xfrm>
              <a:off x="587450" y="3572375"/>
              <a:ext cx="97939" cy="573663"/>
            </a:xfrm>
            <a:custGeom>
              <a:avLst/>
              <a:gdLst>
                <a:gd name="connsiteX0" fmla="*/ 97940 w 97939"/>
                <a:gd name="connsiteY0" fmla="*/ 573663 h 573663"/>
                <a:gd name="connsiteX1" fmla="*/ 0 w 97939"/>
                <a:gd name="connsiteY1" fmla="*/ 573663 h 573663"/>
                <a:gd name="connsiteX2" fmla="*/ 0 w 97939"/>
                <a:gd name="connsiteY2" fmla="*/ 0 h 573663"/>
                <a:gd name="connsiteX3" fmla="*/ 97940 w 97939"/>
                <a:gd name="connsiteY3" fmla="*/ 0 h 573663"/>
                <a:gd name="connsiteX4" fmla="*/ 97940 w 97939"/>
                <a:gd name="connsiteY4" fmla="*/ 573663 h 57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39" h="573663">
                  <a:moveTo>
                    <a:pt x="97940" y="573663"/>
                  </a:moveTo>
                  <a:lnTo>
                    <a:pt x="0" y="573663"/>
                  </a:lnTo>
                  <a:lnTo>
                    <a:pt x="0" y="0"/>
                  </a:lnTo>
                  <a:lnTo>
                    <a:pt x="97940" y="0"/>
                  </a:lnTo>
                  <a:lnTo>
                    <a:pt x="97940" y="57366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EDBAF49-C1FC-BBC1-E698-E893439F6358}"/>
                </a:ext>
              </a:extLst>
            </p:cNvPr>
            <p:cNvSpPr/>
            <p:nvPr/>
          </p:nvSpPr>
          <p:spPr>
            <a:xfrm>
              <a:off x="765139" y="3726934"/>
              <a:ext cx="399227" cy="611851"/>
            </a:xfrm>
            <a:custGeom>
              <a:avLst/>
              <a:gdLst>
                <a:gd name="connsiteX0" fmla="*/ 399227 w 399227"/>
                <a:gd name="connsiteY0" fmla="*/ 386217 h 611851"/>
                <a:gd name="connsiteX1" fmla="*/ 172388 w 399227"/>
                <a:gd name="connsiteY1" fmla="*/ 611851 h 611851"/>
                <a:gd name="connsiteX2" fmla="*/ 32767 w 399227"/>
                <a:gd name="connsiteY2" fmla="*/ 585107 h 611851"/>
                <a:gd name="connsiteX3" fmla="*/ 32767 w 399227"/>
                <a:gd name="connsiteY3" fmla="*/ 500299 h 611851"/>
                <a:gd name="connsiteX4" fmla="*/ 160341 w 399227"/>
                <a:gd name="connsiteY4" fmla="*/ 538728 h 611851"/>
                <a:gd name="connsiteX5" fmla="*/ 306347 w 399227"/>
                <a:gd name="connsiteY5" fmla="*/ 395131 h 611851"/>
                <a:gd name="connsiteX6" fmla="*/ 306347 w 399227"/>
                <a:gd name="connsiteY6" fmla="*/ 350318 h 611851"/>
                <a:gd name="connsiteX7" fmla="*/ 304781 w 399227"/>
                <a:gd name="connsiteY7" fmla="*/ 350318 h 611851"/>
                <a:gd name="connsiteX8" fmla="*/ 166365 w 399227"/>
                <a:gd name="connsiteY8" fmla="*/ 428742 h 611851"/>
                <a:gd name="connsiteX9" fmla="*/ 45777 w 399227"/>
                <a:gd name="connsiteY9" fmla="*/ 374170 h 611851"/>
                <a:gd name="connsiteX10" fmla="*/ 0 w 399227"/>
                <a:gd name="connsiteY10" fmla="*/ 227562 h 611851"/>
                <a:gd name="connsiteX11" fmla="*/ 49150 w 399227"/>
                <a:gd name="connsiteY11" fmla="*/ 61559 h 611851"/>
                <a:gd name="connsiteX12" fmla="*/ 184314 w 399227"/>
                <a:gd name="connsiteY12" fmla="*/ 0 h 611851"/>
                <a:gd name="connsiteX13" fmla="*/ 304661 w 399227"/>
                <a:gd name="connsiteY13" fmla="*/ 66377 h 611851"/>
                <a:gd name="connsiteX14" fmla="*/ 306227 w 399227"/>
                <a:gd name="connsiteY14" fmla="*/ 66377 h 611851"/>
                <a:gd name="connsiteX15" fmla="*/ 306227 w 399227"/>
                <a:gd name="connsiteY15" fmla="*/ 9637 h 611851"/>
                <a:gd name="connsiteX16" fmla="*/ 398986 w 399227"/>
                <a:gd name="connsiteY16" fmla="*/ 9637 h 611851"/>
                <a:gd name="connsiteX17" fmla="*/ 398986 w 399227"/>
                <a:gd name="connsiteY17" fmla="*/ 386217 h 611851"/>
                <a:gd name="connsiteX18" fmla="*/ 307311 w 399227"/>
                <a:gd name="connsiteY18" fmla="*/ 231417 h 611851"/>
                <a:gd name="connsiteX19" fmla="*/ 307311 w 399227"/>
                <a:gd name="connsiteY19" fmla="*/ 178171 h 611851"/>
                <a:gd name="connsiteX20" fmla="*/ 278760 w 399227"/>
                <a:gd name="connsiteY20" fmla="*/ 104324 h 611851"/>
                <a:gd name="connsiteX21" fmla="*/ 207323 w 399227"/>
                <a:gd name="connsiteY21" fmla="*/ 73726 h 611851"/>
                <a:gd name="connsiteX22" fmla="*/ 124683 w 399227"/>
                <a:gd name="connsiteY22" fmla="*/ 112757 h 611851"/>
                <a:gd name="connsiteX23" fmla="*/ 94928 w 399227"/>
                <a:gd name="connsiteY23" fmla="*/ 221779 h 611851"/>
                <a:gd name="connsiteX24" fmla="*/ 123479 w 399227"/>
                <a:gd name="connsiteY24" fmla="*/ 318394 h 611851"/>
                <a:gd name="connsiteX25" fmla="*/ 199252 w 399227"/>
                <a:gd name="connsiteY25" fmla="*/ 354534 h 611851"/>
                <a:gd name="connsiteX26" fmla="*/ 277194 w 399227"/>
                <a:gd name="connsiteY26" fmla="*/ 319960 h 611851"/>
                <a:gd name="connsiteX27" fmla="*/ 307311 w 399227"/>
                <a:gd name="connsiteY27" fmla="*/ 231417 h 61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99227" h="611851">
                  <a:moveTo>
                    <a:pt x="399227" y="386217"/>
                  </a:moveTo>
                  <a:cubicBezTo>
                    <a:pt x="399227" y="536559"/>
                    <a:pt x="323574" y="611851"/>
                    <a:pt x="172388" y="611851"/>
                  </a:cubicBezTo>
                  <a:cubicBezTo>
                    <a:pt x="119021" y="611851"/>
                    <a:pt x="72521" y="602937"/>
                    <a:pt x="32767" y="585107"/>
                  </a:cubicBezTo>
                  <a:lnTo>
                    <a:pt x="32767" y="500299"/>
                  </a:lnTo>
                  <a:cubicBezTo>
                    <a:pt x="77581" y="525838"/>
                    <a:pt x="120105" y="538728"/>
                    <a:pt x="160341" y="538728"/>
                  </a:cubicBezTo>
                  <a:cubicBezTo>
                    <a:pt x="257679" y="538728"/>
                    <a:pt x="306347" y="490902"/>
                    <a:pt x="306347" y="395131"/>
                  </a:cubicBezTo>
                  <a:lnTo>
                    <a:pt x="306347" y="350318"/>
                  </a:lnTo>
                  <a:lnTo>
                    <a:pt x="304781" y="350318"/>
                  </a:lnTo>
                  <a:cubicBezTo>
                    <a:pt x="274062" y="402600"/>
                    <a:pt x="227923" y="428742"/>
                    <a:pt x="166365" y="428742"/>
                  </a:cubicBezTo>
                  <a:cubicBezTo>
                    <a:pt x="116491" y="428742"/>
                    <a:pt x="76256" y="410551"/>
                    <a:pt x="45777" y="374170"/>
                  </a:cubicBezTo>
                  <a:cubicBezTo>
                    <a:pt x="15299" y="337789"/>
                    <a:pt x="0" y="288880"/>
                    <a:pt x="0" y="227562"/>
                  </a:cubicBezTo>
                  <a:cubicBezTo>
                    <a:pt x="0" y="157932"/>
                    <a:pt x="16383" y="102638"/>
                    <a:pt x="49150" y="61559"/>
                  </a:cubicBezTo>
                  <a:cubicBezTo>
                    <a:pt x="81917" y="20480"/>
                    <a:pt x="126972" y="0"/>
                    <a:pt x="184314" y="0"/>
                  </a:cubicBezTo>
                  <a:cubicBezTo>
                    <a:pt x="238404" y="0"/>
                    <a:pt x="278519" y="22166"/>
                    <a:pt x="304661" y="66377"/>
                  </a:cubicBezTo>
                  <a:lnTo>
                    <a:pt x="306227" y="66377"/>
                  </a:lnTo>
                  <a:lnTo>
                    <a:pt x="306227" y="9637"/>
                  </a:lnTo>
                  <a:lnTo>
                    <a:pt x="398986" y="9637"/>
                  </a:lnTo>
                  <a:lnTo>
                    <a:pt x="398986" y="386217"/>
                  </a:lnTo>
                  <a:close/>
                  <a:moveTo>
                    <a:pt x="307311" y="231417"/>
                  </a:moveTo>
                  <a:lnTo>
                    <a:pt x="307311" y="178171"/>
                  </a:lnTo>
                  <a:cubicBezTo>
                    <a:pt x="307311" y="149379"/>
                    <a:pt x="297794" y="124804"/>
                    <a:pt x="278760" y="104324"/>
                  </a:cubicBezTo>
                  <a:cubicBezTo>
                    <a:pt x="259727" y="83965"/>
                    <a:pt x="235874" y="73726"/>
                    <a:pt x="207323" y="73726"/>
                  </a:cubicBezTo>
                  <a:cubicBezTo>
                    <a:pt x="172147" y="73726"/>
                    <a:pt x="144560" y="86736"/>
                    <a:pt x="124683" y="112757"/>
                  </a:cubicBezTo>
                  <a:cubicBezTo>
                    <a:pt x="104806" y="138778"/>
                    <a:pt x="94928" y="175038"/>
                    <a:pt x="94928" y="221779"/>
                  </a:cubicBezTo>
                  <a:cubicBezTo>
                    <a:pt x="94928" y="262015"/>
                    <a:pt x="104445" y="294301"/>
                    <a:pt x="123479" y="318394"/>
                  </a:cubicBezTo>
                  <a:cubicBezTo>
                    <a:pt x="142512" y="342487"/>
                    <a:pt x="167810" y="354534"/>
                    <a:pt x="199252" y="354534"/>
                  </a:cubicBezTo>
                  <a:cubicBezTo>
                    <a:pt x="231296" y="354534"/>
                    <a:pt x="257197" y="342969"/>
                    <a:pt x="277194" y="319960"/>
                  </a:cubicBezTo>
                  <a:cubicBezTo>
                    <a:pt x="297192" y="296951"/>
                    <a:pt x="307311" y="267437"/>
                    <a:pt x="307311" y="231417"/>
                  </a:cubicBez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6BD53C2-64A0-AD8D-840B-AFF8A437AD4B}"/>
                </a:ext>
              </a:extLst>
            </p:cNvPr>
            <p:cNvSpPr/>
            <p:nvPr/>
          </p:nvSpPr>
          <p:spPr>
            <a:xfrm>
              <a:off x="1260619" y="3726813"/>
              <a:ext cx="364773" cy="419224"/>
            </a:xfrm>
            <a:custGeom>
              <a:avLst/>
              <a:gdLst>
                <a:gd name="connsiteX0" fmla="*/ 364773 w 364773"/>
                <a:gd name="connsiteY0" fmla="*/ 419225 h 419224"/>
                <a:gd name="connsiteX1" fmla="*/ 272014 w 364773"/>
                <a:gd name="connsiteY1" fmla="*/ 419225 h 419224"/>
                <a:gd name="connsiteX2" fmla="*/ 272014 w 364773"/>
                <a:gd name="connsiteY2" fmla="*/ 188410 h 419224"/>
                <a:gd name="connsiteX3" fmla="*/ 190819 w 364773"/>
                <a:gd name="connsiteY3" fmla="*/ 73605 h 419224"/>
                <a:gd name="connsiteX4" fmla="*/ 120828 w 364773"/>
                <a:gd name="connsiteY4" fmla="*/ 105408 h 419224"/>
                <a:gd name="connsiteX5" fmla="*/ 93241 w 364773"/>
                <a:gd name="connsiteY5" fmla="*/ 185639 h 419224"/>
                <a:gd name="connsiteX6" fmla="*/ 93241 w 364773"/>
                <a:gd name="connsiteY6" fmla="*/ 419225 h 419224"/>
                <a:gd name="connsiteX7" fmla="*/ 0 w 364773"/>
                <a:gd name="connsiteY7" fmla="*/ 419225 h 419224"/>
                <a:gd name="connsiteX8" fmla="*/ 0 w 364773"/>
                <a:gd name="connsiteY8" fmla="*/ 9637 h 419224"/>
                <a:gd name="connsiteX9" fmla="*/ 93241 w 364773"/>
                <a:gd name="connsiteY9" fmla="*/ 9637 h 419224"/>
                <a:gd name="connsiteX10" fmla="*/ 93241 w 364773"/>
                <a:gd name="connsiteY10" fmla="*/ 77581 h 419224"/>
                <a:gd name="connsiteX11" fmla="*/ 94807 w 364773"/>
                <a:gd name="connsiteY11" fmla="*/ 77581 h 419224"/>
                <a:gd name="connsiteX12" fmla="*/ 227562 w 364773"/>
                <a:gd name="connsiteY12" fmla="*/ 0 h 419224"/>
                <a:gd name="connsiteX13" fmla="*/ 329597 w 364773"/>
                <a:gd name="connsiteY13" fmla="*/ 43368 h 419224"/>
                <a:gd name="connsiteX14" fmla="*/ 364773 w 364773"/>
                <a:gd name="connsiteY14" fmla="*/ 168774 h 419224"/>
                <a:gd name="connsiteX15" fmla="*/ 364773 w 364773"/>
                <a:gd name="connsiteY15" fmla="*/ 419225 h 419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4773" h="419224">
                  <a:moveTo>
                    <a:pt x="364773" y="419225"/>
                  </a:moveTo>
                  <a:lnTo>
                    <a:pt x="272014" y="419225"/>
                  </a:lnTo>
                  <a:lnTo>
                    <a:pt x="272014" y="188410"/>
                  </a:lnTo>
                  <a:cubicBezTo>
                    <a:pt x="272014" y="111914"/>
                    <a:pt x="244909" y="73605"/>
                    <a:pt x="190819" y="73605"/>
                  </a:cubicBezTo>
                  <a:cubicBezTo>
                    <a:pt x="162510" y="73605"/>
                    <a:pt x="139260" y="84206"/>
                    <a:pt x="120828" y="105408"/>
                  </a:cubicBezTo>
                  <a:cubicBezTo>
                    <a:pt x="102397" y="126611"/>
                    <a:pt x="93241" y="153354"/>
                    <a:pt x="93241" y="185639"/>
                  </a:cubicBezTo>
                  <a:lnTo>
                    <a:pt x="93241" y="419225"/>
                  </a:lnTo>
                  <a:lnTo>
                    <a:pt x="0" y="419225"/>
                  </a:lnTo>
                  <a:lnTo>
                    <a:pt x="0" y="9637"/>
                  </a:lnTo>
                  <a:lnTo>
                    <a:pt x="93241" y="9637"/>
                  </a:lnTo>
                  <a:lnTo>
                    <a:pt x="93241" y="77581"/>
                  </a:lnTo>
                  <a:lnTo>
                    <a:pt x="94807" y="77581"/>
                  </a:lnTo>
                  <a:cubicBezTo>
                    <a:pt x="125526" y="25900"/>
                    <a:pt x="169738" y="0"/>
                    <a:pt x="227562" y="0"/>
                  </a:cubicBezTo>
                  <a:cubicBezTo>
                    <a:pt x="272135" y="0"/>
                    <a:pt x="306106" y="14456"/>
                    <a:pt x="329597" y="43368"/>
                  </a:cubicBezTo>
                  <a:cubicBezTo>
                    <a:pt x="353088" y="72280"/>
                    <a:pt x="364773" y="114082"/>
                    <a:pt x="364773" y="168774"/>
                  </a:cubicBezTo>
                  <a:lnTo>
                    <a:pt x="364773" y="419225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35ECCDB-35D1-FA8F-5371-5161E7D500AD}"/>
                </a:ext>
              </a:extLst>
            </p:cNvPr>
            <p:cNvSpPr/>
            <p:nvPr/>
          </p:nvSpPr>
          <p:spPr>
            <a:xfrm>
              <a:off x="1705623" y="3544909"/>
              <a:ext cx="111552" cy="601129"/>
            </a:xfrm>
            <a:custGeom>
              <a:avLst/>
              <a:gdLst>
                <a:gd name="connsiteX0" fmla="*/ 55174 w 111552"/>
                <a:gd name="connsiteY0" fmla="*/ 105529 h 601129"/>
                <a:gd name="connsiteX1" fmla="*/ 16143 w 111552"/>
                <a:gd name="connsiteY1" fmla="*/ 90712 h 601129"/>
                <a:gd name="connsiteX2" fmla="*/ 0 w 111552"/>
                <a:gd name="connsiteY2" fmla="*/ 53126 h 601129"/>
                <a:gd name="connsiteX3" fmla="*/ 16143 w 111552"/>
                <a:gd name="connsiteY3" fmla="*/ 15179 h 601129"/>
                <a:gd name="connsiteX4" fmla="*/ 55174 w 111552"/>
                <a:gd name="connsiteY4" fmla="*/ 0 h 601129"/>
                <a:gd name="connsiteX5" fmla="*/ 95169 w 111552"/>
                <a:gd name="connsiteY5" fmla="*/ 15179 h 601129"/>
                <a:gd name="connsiteX6" fmla="*/ 111552 w 111552"/>
                <a:gd name="connsiteY6" fmla="*/ 53126 h 601129"/>
                <a:gd name="connsiteX7" fmla="*/ 95169 w 111552"/>
                <a:gd name="connsiteY7" fmla="*/ 90109 h 601129"/>
                <a:gd name="connsiteX8" fmla="*/ 55174 w 111552"/>
                <a:gd name="connsiteY8" fmla="*/ 105529 h 601129"/>
                <a:gd name="connsiteX9" fmla="*/ 101192 w 111552"/>
                <a:gd name="connsiteY9" fmla="*/ 601130 h 601129"/>
                <a:gd name="connsiteX10" fmla="*/ 8433 w 111552"/>
                <a:gd name="connsiteY10" fmla="*/ 601130 h 601129"/>
                <a:gd name="connsiteX11" fmla="*/ 8433 w 111552"/>
                <a:gd name="connsiteY11" fmla="*/ 191542 h 601129"/>
                <a:gd name="connsiteX12" fmla="*/ 101192 w 111552"/>
                <a:gd name="connsiteY12" fmla="*/ 191542 h 601129"/>
                <a:gd name="connsiteX13" fmla="*/ 101192 w 111552"/>
                <a:gd name="connsiteY13" fmla="*/ 601130 h 60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1552" h="601129">
                  <a:moveTo>
                    <a:pt x="55174" y="105529"/>
                  </a:moveTo>
                  <a:cubicBezTo>
                    <a:pt x="39995" y="105529"/>
                    <a:pt x="26985" y="100590"/>
                    <a:pt x="16143" y="90712"/>
                  </a:cubicBezTo>
                  <a:cubicBezTo>
                    <a:pt x="5301" y="80833"/>
                    <a:pt x="0" y="68305"/>
                    <a:pt x="0" y="53126"/>
                  </a:cubicBezTo>
                  <a:cubicBezTo>
                    <a:pt x="0" y="37947"/>
                    <a:pt x="5421" y="25298"/>
                    <a:pt x="16143" y="15179"/>
                  </a:cubicBezTo>
                  <a:cubicBezTo>
                    <a:pt x="26985" y="5060"/>
                    <a:pt x="39995" y="0"/>
                    <a:pt x="55174" y="0"/>
                  </a:cubicBezTo>
                  <a:cubicBezTo>
                    <a:pt x="70955" y="0"/>
                    <a:pt x="84206" y="5060"/>
                    <a:pt x="95169" y="15179"/>
                  </a:cubicBezTo>
                  <a:cubicBezTo>
                    <a:pt x="106131" y="25298"/>
                    <a:pt x="111552" y="37947"/>
                    <a:pt x="111552" y="53126"/>
                  </a:cubicBezTo>
                  <a:cubicBezTo>
                    <a:pt x="111552" y="67582"/>
                    <a:pt x="106131" y="79869"/>
                    <a:pt x="95169" y="90109"/>
                  </a:cubicBezTo>
                  <a:cubicBezTo>
                    <a:pt x="84206" y="100349"/>
                    <a:pt x="70955" y="105529"/>
                    <a:pt x="55174" y="105529"/>
                  </a:cubicBezTo>
                  <a:close/>
                  <a:moveTo>
                    <a:pt x="101192" y="601130"/>
                  </a:moveTo>
                  <a:lnTo>
                    <a:pt x="8433" y="601130"/>
                  </a:lnTo>
                  <a:lnTo>
                    <a:pt x="8433" y="191542"/>
                  </a:lnTo>
                  <a:lnTo>
                    <a:pt x="101192" y="191542"/>
                  </a:lnTo>
                  <a:lnTo>
                    <a:pt x="101192" y="60113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12B5CD3-46DF-7CE6-9AAF-65AEA1260367}"/>
                </a:ext>
              </a:extLst>
            </p:cNvPr>
            <p:cNvSpPr/>
            <p:nvPr/>
          </p:nvSpPr>
          <p:spPr>
            <a:xfrm>
              <a:off x="1860302" y="3615261"/>
              <a:ext cx="259244" cy="539932"/>
            </a:xfrm>
            <a:custGeom>
              <a:avLst/>
              <a:gdLst>
                <a:gd name="connsiteX0" fmla="*/ 259124 w 259244"/>
                <a:gd name="connsiteY0" fmla="*/ 526320 h 539932"/>
                <a:gd name="connsiteX1" fmla="*/ 187567 w 259244"/>
                <a:gd name="connsiteY1" fmla="*/ 539932 h 539932"/>
                <a:gd name="connsiteX2" fmla="*/ 68425 w 259244"/>
                <a:gd name="connsiteY2" fmla="*/ 425489 h 539932"/>
                <a:gd name="connsiteX3" fmla="*/ 68425 w 259244"/>
                <a:gd name="connsiteY3" fmla="*/ 193951 h 539932"/>
                <a:gd name="connsiteX4" fmla="*/ 0 w 259244"/>
                <a:gd name="connsiteY4" fmla="*/ 193951 h 539932"/>
                <a:gd name="connsiteX5" fmla="*/ 0 w 259244"/>
                <a:gd name="connsiteY5" fmla="*/ 121190 h 539932"/>
                <a:gd name="connsiteX6" fmla="*/ 68425 w 259244"/>
                <a:gd name="connsiteY6" fmla="*/ 121190 h 539932"/>
                <a:gd name="connsiteX7" fmla="*/ 68425 w 259244"/>
                <a:gd name="connsiteY7" fmla="*/ 26382 h 539932"/>
                <a:gd name="connsiteX8" fmla="*/ 161185 w 259244"/>
                <a:gd name="connsiteY8" fmla="*/ 0 h 539932"/>
                <a:gd name="connsiteX9" fmla="*/ 161185 w 259244"/>
                <a:gd name="connsiteY9" fmla="*/ 121190 h 539932"/>
                <a:gd name="connsiteX10" fmla="*/ 259124 w 259244"/>
                <a:gd name="connsiteY10" fmla="*/ 121190 h 539932"/>
                <a:gd name="connsiteX11" fmla="*/ 259124 w 259244"/>
                <a:gd name="connsiteY11" fmla="*/ 193951 h 539932"/>
                <a:gd name="connsiteX12" fmla="*/ 161185 w 259244"/>
                <a:gd name="connsiteY12" fmla="*/ 193951 h 539932"/>
                <a:gd name="connsiteX13" fmla="*/ 161185 w 259244"/>
                <a:gd name="connsiteY13" fmla="*/ 398745 h 539932"/>
                <a:gd name="connsiteX14" fmla="*/ 174436 w 259244"/>
                <a:gd name="connsiteY14" fmla="*/ 450787 h 539932"/>
                <a:gd name="connsiteX15" fmla="*/ 218406 w 259244"/>
                <a:gd name="connsiteY15" fmla="*/ 466327 h 539932"/>
                <a:gd name="connsiteX16" fmla="*/ 259245 w 259244"/>
                <a:gd name="connsiteY16" fmla="*/ 452714 h 539932"/>
                <a:gd name="connsiteX17" fmla="*/ 259245 w 259244"/>
                <a:gd name="connsiteY17" fmla="*/ 526320 h 539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44" h="539932">
                  <a:moveTo>
                    <a:pt x="259124" y="526320"/>
                  </a:moveTo>
                  <a:cubicBezTo>
                    <a:pt x="240934" y="535355"/>
                    <a:pt x="217081" y="539932"/>
                    <a:pt x="187567" y="539932"/>
                  </a:cubicBezTo>
                  <a:cubicBezTo>
                    <a:pt x="108059" y="539932"/>
                    <a:pt x="68425" y="501744"/>
                    <a:pt x="68425" y="425489"/>
                  </a:cubicBezTo>
                  <a:lnTo>
                    <a:pt x="68425" y="193951"/>
                  </a:lnTo>
                  <a:lnTo>
                    <a:pt x="0" y="193951"/>
                  </a:lnTo>
                  <a:lnTo>
                    <a:pt x="0" y="121190"/>
                  </a:lnTo>
                  <a:lnTo>
                    <a:pt x="68425" y="121190"/>
                  </a:lnTo>
                  <a:lnTo>
                    <a:pt x="68425" y="26382"/>
                  </a:lnTo>
                  <a:lnTo>
                    <a:pt x="161185" y="0"/>
                  </a:lnTo>
                  <a:lnTo>
                    <a:pt x="161185" y="121190"/>
                  </a:lnTo>
                  <a:lnTo>
                    <a:pt x="259124" y="121190"/>
                  </a:lnTo>
                  <a:lnTo>
                    <a:pt x="259124" y="193951"/>
                  </a:lnTo>
                  <a:lnTo>
                    <a:pt x="161185" y="193951"/>
                  </a:lnTo>
                  <a:lnTo>
                    <a:pt x="161185" y="398745"/>
                  </a:lnTo>
                  <a:cubicBezTo>
                    <a:pt x="161185" y="422959"/>
                    <a:pt x="165642" y="440306"/>
                    <a:pt x="174436" y="450787"/>
                  </a:cubicBezTo>
                  <a:cubicBezTo>
                    <a:pt x="183230" y="461267"/>
                    <a:pt x="197927" y="466327"/>
                    <a:pt x="218406" y="466327"/>
                  </a:cubicBezTo>
                  <a:cubicBezTo>
                    <a:pt x="234188" y="466327"/>
                    <a:pt x="247680" y="461749"/>
                    <a:pt x="259245" y="452714"/>
                  </a:cubicBezTo>
                  <a:lnTo>
                    <a:pt x="259245" y="526320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C75FA18-6544-D66A-6F25-F6A24FDB7600}"/>
                </a:ext>
              </a:extLst>
            </p:cNvPr>
            <p:cNvSpPr/>
            <p:nvPr/>
          </p:nvSpPr>
          <p:spPr>
            <a:xfrm>
              <a:off x="2143520" y="3726934"/>
              <a:ext cx="373326" cy="428741"/>
            </a:xfrm>
            <a:custGeom>
              <a:avLst/>
              <a:gdLst>
                <a:gd name="connsiteX0" fmla="*/ 373327 w 373326"/>
                <a:gd name="connsiteY0" fmla="*/ 239488 h 428741"/>
                <a:gd name="connsiteX1" fmla="*/ 94085 w 373326"/>
                <a:gd name="connsiteY1" fmla="*/ 239488 h 428741"/>
                <a:gd name="connsiteX2" fmla="*/ 129140 w 373326"/>
                <a:gd name="connsiteY2" fmla="*/ 327068 h 428741"/>
                <a:gd name="connsiteX3" fmla="*/ 220936 w 373326"/>
                <a:gd name="connsiteY3" fmla="*/ 357907 h 428741"/>
                <a:gd name="connsiteX4" fmla="*/ 341283 w 373326"/>
                <a:gd name="connsiteY4" fmla="*/ 318755 h 428741"/>
                <a:gd name="connsiteX5" fmla="*/ 341283 w 373326"/>
                <a:gd name="connsiteY5" fmla="*/ 393565 h 428741"/>
                <a:gd name="connsiteX6" fmla="*/ 193229 w 373326"/>
                <a:gd name="connsiteY6" fmla="*/ 428742 h 428741"/>
                <a:gd name="connsiteX7" fmla="*/ 51439 w 373326"/>
                <a:gd name="connsiteY7" fmla="*/ 372965 h 428741"/>
                <a:gd name="connsiteX8" fmla="*/ 0 w 373326"/>
                <a:gd name="connsiteY8" fmla="*/ 215997 h 428741"/>
                <a:gd name="connsiteX9" fmla="*/ 56619 w 373326"/>
                <a:gd name="connsiteY9" fmla="*/ 60233 h 428741"/>
                <a:gd name="connsiteX10" fmla="*/ 197204 w 373326"/>
                <a:gd name="connsiteY10" fmla="*/ 0 h 428741"/>
                <a:gd name="connsiteX11" fmla="*/ 327188 w 373326"/>
                <a:gd name="connsiteY11" fmla="*/ 53969 h 428741"/>
                <a:gd name="connsiteX12" fmla="*/ 373206 w 373326"/>
                <a:gd name="connsiteY12" fmla="*/ 203950 h 428741"/>
                <a:gd name="connsiteX13" fmla="*/ 373206 w 373326"/>
                <a:gd name="connsiteY13" fmla="*/ 239488 h 428741"/>
                <a:gd name="connsiteX14" fmla="*/ 283699 w 373326"/>
                <a:gd name="connsiteY14" fmla="*/ 173834 h 428741"/>
                <a:gd name="connsiteX15" fmla="*/ 260088 w 373326"/>
                <a:gd name="connsiteY15" fmla="*/ 96012 h 428741"/>
                <a:gd name="connsiteX16" fmla="*/ 196120 w 373326"/>
                <a:gd name="connsiteY16" fmla="*/ 68184 h 428741"/>
                <a:gd name="connsiteX17" fmla="*/ 128297 w 373326"/>
                <a:gd name="connsiteY17" fmla="*/ 97337 h 428741"/>
                <a:gd name="connsiteX18" fmla="*/ 94085 w 373326"/>
                <a:gd name="connsiteY18" fmla="*/ 173713 h 428741"/>
                <a:gd name="connsiteX19" fmla="*/ 283699 w 373326"/>
                <a:gd name="connsiteY19" fmla="*/ 173713 h 428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73326" h="428741">
                  <a:moveTo>
                    <a:pt x="373327" y="239488"/>
                  </a:moveTo>
                  <a:lnTo>
                    <a:pt x="94085" y="239488"/>
                  </a:lnTo>
                  <a:cubicBezTo>
                    <a:pt x="95169" y="277315"/>
                    <a:pt x="106854" y="306588"/>
                    <a:pt x="129140" y="327068"/>
                  </a:cubicBezTo>
                  <a:cubicBezTo>
                    <a:pt x="151427" y="347667"/>
                    <a:pt x="182025" y="357907"/>
                    <a:pt x="220936" y="357907"/>
                  </a:cubicBezTo>
                  <a:cubicBezTo>
                    <a:pt x="264666" y="357907"/>
                    <a:pt x="304781" y="344897"/>
                    <a:pt x="341283" y="318755"/>
                  </a:cubicBezTo>
                  <a:lnTo>
                    <a:pt x="341283" y="393565"/>
                  </a:lnTo>
                  <a:cubicBezTo>
                    <a:pt x="303938" y="417056"/>
                    <a:pt x="254667" y="428742"/>
                    <a:pt x="193229" y="428742"/>
                  </a:cubicBezTo>
                  <a:cubicBezTo>
                    <a:pt x="132995" y="428742"/>
                    <a:pt x="85652" y="410190"/>
                    <a:pt x="51439" y="372965"/>
                  </a:cubicBezTo>
                  <a:cubicBezTo>
                    <a:pt x="17227" y="335741"/>
                    <a:pt x="0" y="283459"/>
                    <a:pt x="0" y="215997"/>
                  </a:cubicBezTo>
                  <a:cubicBezTo>
                    <a:pt x="0" y="152270"/>
                    <a:pt x="18913" y="100349"/>
                    <a:pt x="56619" y="60233"/>
                  </a:cubicBezTo>
                  <a:cubicBezTo>
                    <a:pt x="94326" y="20118"/>
                    <a:pt x="141187" y="0"/>
                    <a:pt x="197204" y="0"/>
                  </a:cubicBezTo>
                  <a:cubicBezTo>
                    <a:pt x="253221" y="0"/>
                    <a:pt x="296589" y="17950"/>
                    <a:pt x="327188" y="53969"/>
                  </a:cubicBezTo>
                  <a:cubicBezTo>
                    <a:pt x="357907" y="89989"/>
                    <a:pt x="373206" y="139983"/>
                    <a:pt x="373206" y="203950"/>
                  </a:cubicBezTo>
                  <a:lnTo>
                    <a:pt x="373206" y="239488"/>
                  </a:lnTo>
                  <a:close/>
                  <a:moveTo>
                    <a:pt x="283699" y="173834"/>
                  </a:moveTo>
                  <a:cubicBezTo>
                    <a:pt x="283458" y="140464"/>
                    <a:pt x="275508" y="114564"/>
                    <a:pt x="260088" y="96012"/>
                  </a:cubicBezTo>
                  <a:cubicBezTo>
                    <a:pt x="244668" y="77460"/>
                    <a:pt x="223345" y="68184"/>
                    <a:pt x="196120" y="68184"/>
                  </a:cubicBezTo>
                  <a:cubicBezTo>
                    <a:pt x="169497" y="68184"/>
                    <a:pt x="146849" y="77942"/>
                    <a:pt x="128297" y="97337"/>
                  </a:cubicBezTo>
                  <a:cubicBezTo>
                    <a:pt x="109745" y="116853"/>
                    <a:pt x="98421" y="142271"/>
                    <a:pt x="94085" y="173713"/>
                  </a:cubicBezTo>
                  <a:lnTo>
                    <a:pt x="283699" y="173713"/>
                  </a:lnTo>
                  <a:close/>
                </a:path>
              </a:pathLst>
            </a:custGeom>
            <a:grpFill/>
            <a:ln w="120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758628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22201" indent="-150784">
              <a:defRPr lang="en-US" sz="1800" dirty="0"/>
            </a:lvl2pPr>
            <a:lvl3pPr marL="466636" indent="-138086">
              <a:defRPr lang="en-US" dirty="0"/>
            </a:lvl3pPr>
            <a:lvl4pPr marL="595199" indent="-128563">
              <a:defRPr lang="en-US" dirty="0"/>
            </a:lvl4pPr>
            <a:lvl5pPr marL="731698" indent="-12221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456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291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270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456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52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24988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6676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55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486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sky with white dots&#10;&#10;Description automatically generated">
            <a:extLst>
              <a:ext uri="{FF2B5EF4-FFF2-40B4-BE49-F238E27FC236}">
                <a16:creationId xmlns:a16="http://schemas.microsoft.com/office/drawing/2014/main" id="{1DE2855E-F817-FA25-F032-9168B4343B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178639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394216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336FA-13C0-7DD8-359C-CFADEAE6E5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4611829"/>
            <a:ext cx="12191999" cy="2250388"/>
          </a:xfrm>
          <a:prstGeom prst="rect">
            <a:avLst/>
          </a:prstGeom>
          <a:effectLst>
            <a:outerShdw blurRad="952500" dist="444500" dir="148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3" name="Picture 2" descr="A purple and black wave&#10;&#10;Description automatically generated">
            <a:extLst>
              <a:ext uri="{FF2B5EF4-FFF2-40B4-BE49-F238E27FC236}">
                <a16:creationId xmlns:a16="http://schemas.microsoft.com/office/drawing/2014/main" id="{1206A757-990B-C2E8-B748-187A5CD0518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998874"/>
            <a:ext cx="12192000" cy="1863343"/>
          </a:xfrm>
          <a:prstGeom prst="rect">
            <a:avLst/>
          </a:prstGeom>
        </p:spPr>
      </p:pic>
      <p:pic>
        <p:nvPicPr>
          <p:cNvPr id="5" name="Picture 4" descr="A black and purple wave&#10;&#10;Description automatically generated">
            <a:extLst>
              <a:ext uri="{FF2B5EF4-FFF2-40B4-BE49-F238E27FC236}">
                <a16:creationId xmlns:a16="http://schemas.microsoft.com/office/drawing/2014/main" id="{74DBCD47-E471-F5D3-9650-1C90E4C02FB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4796136"/>
            <a:ext cx="12192000" cy="206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14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7FF623-281C-DCB9-68A5-D0EA81B5E1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580000" y="1239739"/>
            <a:ext cx="6857624" cy="4378904"/>
          </a:xfrm>
          <a:prstGeom prst="rect">
            <a:avLst/>
          </a:prstGeom>
          <a:effectLst>
            <a:outerShdw blurRad="952500" dist="444500" dir="972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3" name="Picture 2" descr="A purple and black wave&#10;&#10;Description automatically generated">
            <a:extLst>
              <a:ext uri="{FF2B5EF4-FFF2-40B4-BE49-F238E27FC236}">
                <a16:creationId xmlns:a16="http://schemas.microsoft.com/office/drawing/2014/main" id="{4FE79D44-3C25-3C6B-C741-B7C5D4ED93E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956563" y="1615537"/>
            <a:ext cx="6857625" cy="3625775"/>
          </a:xfrm>
          <a:prstGeom prst="rect">
            <a:avLst/>
          </a:prstGeom>
        </p:spPr>
      </p:pic>
      <p:pic>
        <p:nvPicPr>
          <p:cNvPr id="4" name="Picture 3" descr="A black and purple wave&#10;&#10;Description automatically generated">
            <a:extLst>
              <a:ext uri="{FF2B5EF4-FFF2-40B4-BE49-F238E27FC236}">
                <a16:creationId xmlns:a16="http://schemas.microsoft.com/office/drawing/2014/main" id="{E4E017C2-8FE4-B875-1D81-39C4F954AF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6759314" y="1418672"/>
            <a:ext cx="6857625" cy="402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36980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8199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8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3F13A49-DB6F-8E43-97EC-EBA0B2B6B00C}"/>
              </a:ext>
            </a:extLst>
          </p:cNvPr>
          <p:cNvSpPr/>
          <p:nvPr userDrawn="1"/>
        </p:nvSpPr>
        <p:spPr bwMode="auto">
          <a:xfrm>
            <a:off x="8537743" y="3108279"/>
            <a:ext cx="3524951" cy="3524951"/>
          </a:xfrm>
          <a:prstGeom prst="ellipse">
            <a:avLst/>
          </a:prstGeom>
          <a:gradFill flip="none" rotWithShape="1">
            <a:gsLst>
              <a:gs pos="61000">
                <a:srgbClr val="1C0851"/>
              </a:gs>
              <a:gs pos="100000">
                <a:schemeClr val="tx2">
                  <a:alpha val="0"/>
                </a:schemeClr>
              </a:gs>
              <a:gs pos="0">
                <a:schemeClr val="accent5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05FDF-BE6E-0BA7-29A3-6A98DAD6C809}"/>
              </a:ext>
            </a:extLst>
          </p:cNvPr>
          <p:cNvSpPr/>
          <p:nvPr userDrawn="1"/>
        </p:nvSpPr>
        <p:spPr bwMode="auto">
          <a:xfrm>
            <a:off x="7934319" y="2696977"/>
            <a:ext cx="662924" cy="662924"/>
          </a:xfrm>
          <a:prstGeom prst="ellipse">
            <a:avLst/>
          </a:prstGeom>
          <a:gradFill flip="none" rotWithShape="1">
            <a:gsLst>
              <a:gs pos="61000">
                <a:srgbClr val="1C0851"/>
              </a:gs>
              <a:gs pos="100000">
                <a:schemeClr val="tx2">
                  <a:alpha val="0"/>
                </a:schemeClr>
              </a:gs>
              <a:gs pos="0">
                <a:schemeClr val="accent5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C47193-FD15-BB71-ABD8-2C520C46E2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01F6AB-ADC7-EA2D-043A-924C283923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8139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10">
    <p:bg>
      <p:bgPr>
        <a:gradFill>
          <a:gsLst>
            <a:gs pos="84000">
              <a:srgbClr val="371A97"/>
            </a:gs>
            <a:gs pos="36000">
              <a:schemeClr val="tx2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3F13A49-DB6F-8E43-97EC-EBA0B2B6B00C}"/>
              </a:ext>
            </a:extLst>
          </p:cNvPr>
          <p:cNvSpPr/>
          <p:nvPr userDrawn="1"/>
        </p:nvSpPr>
        <p:spPr bwMode="auto">
          <a:xfrm rot="11330715">
            <a:off x="8124869" y="478652"/>
            <a:ext cx="2655915" cy="265591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3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C468FA-D70F-F6BF-3559-CB139D14AE12}"/>
              </a:ext>
            </a:extLst>
          </p:cNvPr>
          <p:cNvSpPr/>
          <p:nvPr userDrawn="1"/>
        </p:nvSpPr>
        <p:spPr bwMode="auto">
          <a:xfrm rot="11330715">
            <a:off x="10780784" y="478652"/>
            <a:ext cx="840990" cy="840990"/>
          </a:xfrm>
          <a:prstGeom prst="ellipse">
            <a:avLst/>
          </a:prstGeom>
          <a:gradFill flip="none" rotWithShape="1">
            <a:gsLst>
              <a:gs pos="75000">
                <a:schemeClr val="tx2"/>
              </a:gs>
              <a:gs pos="100000">
                <a:schemeClr val="tx2">
                  <a:alpha val="0"/>
                </a:schemeClr>
              </a:gs>
              <a:gs pos="0">
                <a:schemeClr val="accent1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D7E176E-60E8-AED6-6B8D-93B575889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A4D8912-9187-5EEA-19B6-CEB9AF11F0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92082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422028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amet</a:t>
            </a:r>
          </a:p>
        </p:txBody>
      </p:sp>
    </p:spTree>
    <p:extLst>
      <p:ext uri="{BB962C8B-B14F-4D97-AF65-F5344CB8AC3E}">
        <p14:creationId xmlns:p14="http://schemas.microsoft.com/office/powerpoint/2010/main" val="294932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rgbClr val="C03BC4"/>
                </a:gs>
                <a:gs pos="80000">
                  <a:srgbClr val="6C1CB2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286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32455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non-bulleted 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1349155"/>
            <a:ext cx="4534378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70290" y="1349155"/>
            <a:ext cx="4534378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216C89-6288-1837-380D-40C433A403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2447085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786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lef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7C891-C479-29C7-E37D-950D882AB1A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066606" y="2066984"/>
            <a:ext cx="6857624" cy="2724411"/>
          </a:xfrm>
          <a:prstGeom prst="rect">
            <a:avLst/>
          </a:prstGeom>
          <a:effectLst>
            <a:outerShdw blurRad="952500" dist="444500" dir="4080000" algn="r" rotWithShape="0">
              <a:schemeClr val="accent2">
                <a:alpha val="20000"/>
              </a:schemeClr>
            </a:outerShdw>
          </a:effectLst>
        </p:spPr>
      </p:pic>
      <p:pic>
        <p:nvPicPr>
          <p:cNvPr id="9" name="Picture 8" descr="A purple and black wave&#10;&#10;Description automatically generated">
            <a:extLst>
              <a:ext uri="{FF2B5EF4-FFF2-40B4-BE49-F238E27FC236}">
                <a16:creationId xmlns:a16="http://schemas.microsoft.com/office/drawing/2014/main" id="{16A2E83B-0903-4D5C-CECA-292176CCBF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300894" y="2300504"/>
            <a:ext cx="6857625" cy="2255839"/>
          </a:xfrm>
          <a:prstGeom prst="rect">
            <a:avLst/>
          </a:prstGeom>
        </p:spPr>
      </p:pic>
      <p:pic>
        <p:nvPicPr>
          <p:cNvPr id="11" name="Picture 10" descr="A black and purple wave&#10;&#10;Description automatically generated">
            <a:extLst>
              <a:ext uri="{FF2B5EF4-FFF2-40B4-BE49-F238E27FC236}">
                <a16:creationId xmlns:a16="http://schemas.microsoft.com/office/drawing/2014/main" id="{070343CE-181A-3CA6-F6D8-958816B2CC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2178171" y="2178167"/>
            <a:ext cx="6857625" cy="2501282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7395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77395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5576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9D6AC7-BB0F-1B91-6ACC-FF3732BFDA4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33485" y="1213188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224707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23FC59-FB1C-7F65-68F4-B1CD3C08A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4/16/2025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BB8C20-7A20-11E2-3141-6DACDEA75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D9D82C-5B87-581A-BFBC-55501E76B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126243019"/>
      </p:ext>
    </p:extLst>
  </p:cSld>
  <p:clrMapOvr>
    <a:masterClrMapping/>
  </p:clrMapOvr>
  <p:hf sldNum="0"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50669-ECBA-B744-89C6-0564B02EB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4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ech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4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3836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ext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02264-6880-81B7-356A-8D600C79A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usiness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8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3" y="198"/>
            <a:ext cx="12191292" cy="68576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 descr="A pixelated magnifying glass">
            <a:extLst>
              <a:ext uri="{FF2B5EF4-FFF2-40B4-BE49-F238E27FC236}">
                <a16:creationId xmlns:a16="http://schemas.microsoft.com/office/drawing/2014/main" id="{0599355C-2A03-0D12-AD1F-22E104B45E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926" y="656372"/>
            <a:ext cx="1169349" cy="11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8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1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2C5F-6998-82BE-AA6A-893B3297F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80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95377-1266-A4CB-E102-6B8FC933F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1278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365386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Agenda or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364882"/>
            <a:ext cx="6217920" cy="64633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one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two</a:t>
            </a:r>
          </a:p>
        </p:txBody>
      </p:sp>
    </p:spTree>
    <p:extLst>
      <p:ext uri="{BB962C8B-B14F-4D97-AF65-F5344CB8AC3E}">
        <p14:creationId xmlns:p14="http://schemas.microsoft.com/office/powerpoint/2010/main" val="203034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3436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8F212-CEBD-0DA7-8DA7-DF3DE8A6F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3109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39809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0777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819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78114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7063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203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526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52997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5217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3796" y="238413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2375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757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48545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6775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355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6165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549456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964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462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9774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6724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3954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03411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7982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97133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7053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09220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29716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73410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62006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448696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205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84399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2216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36697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1890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079"/>
            <a:ext cx="4158362" cy="1108121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610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1824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430887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1582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3211969"/>
            <a:ext cx="6667500" cy="430887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83611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37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43165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94948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rgbClr val="0078D4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7760684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40235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987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C028C-A225-65A3-A052-02DC09CAC3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522D1-C6FA-5953-2AB4-29194F7F8900}"/>
              </a:ext>
            </a:extLst>
          </p:cNvPr>
          <p:cNvSpPr txBox="1"/>
          <p:nvPr userDrawn="1"/>
        </p:nvSpPr>
        <p:spPr>
          <a:xfrm>
            <a:off x="4318000" y="3524370"/>
            <a:ext cx="3556000" cy="33855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Hackathon runs April 8–30, 2025 </a:t>
            </a:r>
          </a:p>
        </p:txBody>
      </p:sp>
      <p:sp>
        <p:nvSpPr>
          <p:cNvPr id="4" name="Text Placeholder 13">
            <a:hlinkClick r:id="rId3"/>
            <a:extLst>
              <a:ext uri="{FF2B5EF4-FFF2-40B4-BE49-F238E27FC236}">
                <a16:creationId xmlns:a16="http://schemas.microsoft.com/office/drawing/2014/main" id="{D58F302C-CBE8-41B7-09B8-0880F1B734F4}"/>
              </a:ext>
            </a:extLst>
          </p:cNvPr>
          <p:cNvSpPr txBox="1">
            <a:spLocks/>
          </p:cNvSpPr>
          <p:nvPr userDrawn="1"/>
        </p:nvSpPr>
        <p:spPr>
          <a:xfrm>
            <a:off x="4620260" y="4019321"/>
            <a:ext cx="2951481" cy="596860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aka.ms/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agentshack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9FCD-A52F-AF97-7073-48366B5E4A00}"/>
              </a:ext>
            </a:extLst>
          </p:cNvPr>
          <p:cNvSpPr txBox="1">
            <a:spLocks/>
          </p:cNvSpPr>
          <p:nvPr userDrawn="1"/>
        </p:nvSpPr>
        <p:spPr>
          <a:xfrm>
            <a:off x="582612" y="2627354"/>
            <a:ext cx="11026777" cy="550616"/>
          </a:xfrm>
          <a:prstGeom prst="rect">
            <a:avLst/>
          </a:prstGeom>
        </p:spPr>
        <p:txBody>
          <a:bodyPr l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cap="all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sz="2800" cap="none">
                <a:solidFill>
                  <a:srgbClr val="091F2C"/>
                </a:solidFill>
                <a:latin typeface="Segoe UI Semibold"/>
              </a:rPr>
              <a:t>Register for your next session and keep hacking!</a:t>
            </a:r>
          </a:p>
        </p:txBody>
      </p:sp>
      <p:pic>
        <p:nvPicPr>
          <p:cNvPr id="6" name="Picture 5" descr="3D Pixel arrow cursor">
            <a:extLst>
              <a:ext uri="{FF2B5EF4-FFF2-40B4-BE49-F238E27FC236}">
                <a16:creationId xmlns:a16="http://schemas.microsoft.com/office/drawing/2014/main" id="{8FFB824D-E63B-6664-C233-3D8D700648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28" y="4332115"/>
            <a:ext cx="1576156" cy="15761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594ECE4-5CE7-0519-1602-1A87771A72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>
          <a:xfrm>
            <a:off x="583406" y="1746568"/>
            <a:ext cx="11025188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742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>
                <a:tab pos="2628900" algn="l"/>
              </a:tabLst>
              <a:defRPr/>
            </a:pPr>
            <a:r>
              <a:rPr lang="en-US" sz="6000" b="1" spc="-5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latin typeface="Segoe UI Semibold"/>
                <a:cs typeface="Segoe UI Semibold"/>
              </a:rPr>
              <a:t>What will you learn next?</a:t>
            </a:r>
          </a:p>
        </p:txBody>
      </p:sp>
    </p:spTree>
    <p:extLst>
      <p:ext uri="{BB962C8B-B14F-4D97-AF65-F5344CB8AC3E}">
        <p14:creationId xmlns:p14="http://schemas.microsoft.com/office/powerpoint/2010/main" val="26124161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495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353"/>
            <a:ext cx="4159950" cy="1108121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0147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5766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9"/>
            <a:ext cx="4163125" cy="861803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61164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3997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0D13E2-57EB-4A2D-ACC9-0F9B34501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0206"/>
          <a:stretch/>
        </p:blipFill>
        <p:spPr>
          <a:xfrm>
            <a:off x="0" y="-28349"/>
            <a:ext cx="12192000" cy="68863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rgbClr val="EDE4B6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7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94920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8697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097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1681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256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3919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89536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60658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40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1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4788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42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7029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41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2852928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8772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42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1828800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3" y="4799409"/>
            <a:ext cx="1828800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4624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6542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5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6423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716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77798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60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15497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3760"/>
            <a:ext cx="11018520" cy="55406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7616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54061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30901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13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383"/>
            <a:ext cx="3182027" cy="554061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1963"/>
            <a:ext cx="6667500" cy="430901"/>
          </a:xfrm>
        </p:spPr>
        <p:txBody>
          <a:bodyPr anchor="ctr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6572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tabLst>
                <a:tab pos="34442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tabLst>
                <a:tab pos="56980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tabLst>
                <a:tab pos="79994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tabLst>
                <a:tab pos="102850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882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95133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508853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80889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6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5651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5857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86938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4437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46366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85137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0154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176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39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07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Gray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79029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653494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5731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16970EE-EC97-43A9-B0EA-FC816CEDA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011199"/>
            <a:ext cx="11056094" cy="307804"/>
          </a:xfrm>
        </p:spPr>
        <p:txBody>
          <a:bodyPr/>
          <a:lstStyle>
            <a:lvl1pPr algn="ctr">
              <a:defRPr sz="2000">
                <a:solidFill>
                  <a:schemeClr val="accent1"/>
                </a:solidFill>
                <a:latin typeface="+mn-lt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876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2C6CB3-A022-6DCF-CEF5-184BE5C2A9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7" y="1110472"/>
            <a:ext cx="11020426" cy="307777"/>
          </a:xfrm>
        </p:spPr>
        <p:txBody>
          <a:bodyPr/>
          <a:lstStyle>
            <a:lvl1pPr marL="0" indent="0">
              <a:buNone/>
              <a:defRPr sz="196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CDC6AC-8A67-9408-2214-BBCAC1D1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2655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ark - Title 1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CAD67-FAD1-46CA-BDA2-0A0141647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" name="Text Box 3">
            <a:extLst>
              <a:ext uri="{FF2B5EF4-FFF2-40B4-BE49-F238E27FC236}">
                <a16:creationId xmlns:a16="http://schemas.microsoft.com/office/drawing/2014/main" id="{1351A197-04A2-E4CA-F458-0903799BE015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5176"/>
            <a:ext cx="11306469" cy="1055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Azure </a:t>
            </a:r>
          </a:p>
        </p:txBody>
      </p:sp>
    </p:spTree>
    <p:extLst>
      <p:ext uri="{BB962C8B-B14F-4D97-AF65-F5344CB8AC3E}">
        <p14:creationId xmlns:p14="http://schemas.microsoft.com/office/powerpoint/2010/main" val="2367951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sideba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420382"/>
            <a:ext cx="3017520" cy="861774"/>
          </a:xfrm>
        </p:spPr>
        <p:txBody>
          <a:bodyPr anchor="b"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377A13-0157-1B8B-8FA9-4FED351C96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3575845"/>
            <a:ext cx="3016250" cy="1403477"/>
          </a:xfrm>
        </p:spPr>
        <p:txBody>
          <a:bodyPr/>
          <a:lstStyle>
            <a:lvl1pPr marL="0" indent="0">
              <a:buNone/>
              <a:defRPr sz="1800">
                <a:latin typeface="+mj-lt"/>
              </a:defRPr>
            </a:lvl1pPr>
            <a:lvl2pPr marL="228556" indent="0">
              <a:buNone/>
              <a:defRPr sz="1400">
                <a:latin typeface="+mj-lt"/>
              </a:defRPr>
            </a:lvl2pPr>
            <a:lvl3pPr marL="457112" indent="0">
              <a:buNone/>
              <a:defRPr sz="1100">
                <a:latin typeface="+mj-lt"/>
              </a:defRPr>
            </a:lvl3pPr>
            <a:lvl4pPr marL="661861" indent="0">
              <a:buNone/>
              <a:defRPr sz="1050">
                <a:latin typeface="+mj-lt"/>
              </a:defRPr>
            </a:lvl4pPr>
            <a:lvl5pPr marL="855499" indent="0">
              <a:buNone/>
              <a:defRPr sz="105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1531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438276"/>
            <a:ext cx="2528000" cy="615553"/>
          </a:xfrm>
        </p:spPr>
        <p:txBody>
          <a:bodyPr wrap="square">
            <a:spAutoFit/>
          </a:bodyPr>
          <a:lstStyle>
            <a:lvl1pPr>
              <a:defRPr sz="2000"/>
            </a:lvl1pPr>
          </a:lstStyle>
          <a:p>
            <a:r>
              <a:rPr lang="en-US"/>
              <a:t>Title and three column content layout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BF79F09E-509D-4AE1-B4DE-C1576DDB448E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263133" y="1438276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5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3776EE79-A6E9-4F35-8723-80E91A02445A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428999" y="1438276"/>
            <a:ext cx="2512123" cy="4830763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5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ADF9D54D-34DD-4F9E-9B90-C9AF8BA1C32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81390" y="1438275"/>
            <a:ext cx="2527998" cy="4830765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5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00">
                <a:latin typeface="+mn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lvl="0"/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  <a:p>
            <a:pPr marL="0" marR="0" lvl="0" indent="0" algn="l" defTabSz="9325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Body copy Segoe Regular 11.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 lorem ipsum dolor.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C1FAF19-EBA3-4EAC-9010-1492F9976B6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84200" y="6471187"/>
            <a:ext cx="2540000" cy="93127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6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Citation and resources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0D55478F-74CD-46D4-9C5C-6F68DCFDFE4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588263" y="2362201"/>
            <a:ext cx="2535937" cy="3906837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marR="0" indent="0" algn="l" defTabSz="932563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accent1"/>
                </a:solidFill>
                <a:latin typeface="+mj-lt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Intro copy Segoe </a:t>
            </a:r>
            <a:r>
              <a:rPr lang="en-US" err="1"/>
              <a:t>Semibold</a:t>
            </a:r>
            <a:r>
              <a:rPr lang="en-US"/>
              <a:t> 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</a:t>
            </a:r>
            <a:r>
              <a:rPr lang="en-US"/>
              <a:t>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ape.</a:t>
            </a:r>
          </a:p>
        </p:txBody>
      </p:sp>
    </p:spTree>
    <p:extLst>
      <p:ext uri="{BB962C8B-B14F-4D97-AF65-F5344CB8AC3E}">
        <p14:creationId xmlns:p14="http://schemas.microsoft.com/office/powerpoint/2010/main" val="1341092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7">
          <p15:clr>
            <a:srgbClr val="5ACBF0"/>
          </p15:clr>
        </p15:guide>
        <p15:guide id="7" pos="220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4" orient="horz" pos="1322">
          <p15:clr>
            <a:srgbClr val="5ACBF0"/>
          </p15:clr>
        </p15:guide>
        <p15:guide id="15" orient="horz" pos="2105">
          <p15:clr>
            <a:srgbClr val="5ACBF0"/>
          </p15:clr>
        </p15:guide>
        <p15:guide id="16" orient="horz" pos="1518">
          <p15:clr>
            <a:srgbClr val="FBAE40"/>
          </p15:clr>
        </p15:guide>
        <p15:guide id="17" orient="horz" pos="230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number">
            <a:extLst>
              <a:ext uri="{FF2B5EF4-FFF2-40B4-BE49-F238E27FC236}">
                <a16:creationId xmlns:a16="http://schemas.microsoft.com/office/drawing/2014/main" id="{CE093D44-4E18-4C38-B9B4-3DB9F01377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22822" y="380078"/>
            <a:ext cx="594360" cy="594360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ctr">
              <a:defRPr lang="en-US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pPr lvl="0" algn="ctr" defTabSz="932114" fontAlgn="base">
              <a:spcBef>
                <a:spcPct val="0"/>
              </a:spcBef>
              <a:spcAft>
                <a:spcPct val="0"/>
              </a:spcAft>
            </a:pPr>
            <a:r>
              <a:rPr lang="en-US"/>
              <a:t>#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97F61F-2ABF-415A-A24F-299F09599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252F3775-B27B-84A2-7896-4E97005349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7614" y="967696"/>
            <a:ext cx="11001774" cy="307804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68CCBF-D4F4-B1D0-1FA3-D68D639F0F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3306" y="1779815"/>
            <a:ext cx="4154168" cy="1996015"/>
          </a:xfrm>
        </p:spPr>
        <p:txBody>
          <a:bodyPr/>
          <a:lstStyle>
            <a:lvl1pPr>
              <a:spcBef>
                <a:spcPts val="1800"/>
              </a:spcBef>
              <a:spcAft>
                <a:spcPts val="600"/>
              </a:spcAft>
              <a:defRPr lang="en-US" sz="2400" kern="1200" spc="0" baseline="0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2700000" scaled="1"/>
                  <a:tileRect/>
                </a:gradFill>
                <a:latin typeface="+mj-lt"/>
                <a:ea typeface="+mn-ea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25210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orient="horz" pos="17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8045B-5C47-5015-23F5-82A914FB0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D9DFD-AB71-02CE-2247-852E09FCA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BDC81-1D32-6196-2624-686B1C30B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ADD88-0D0F-4F10-9DC3-BF41F95EB71E}" type="datetimeFigureOut">
              <a:rPr lang="en-US" smtClean="0"/>
              <a:t>4/16/2025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BCCDB5-2571-83C7-73B7-B7EB95CDD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B5FC9-EA90-8DF1-E7A2-C31EC76F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8A22AE-83EE-4CD8-AF19-36CD5CA4BA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013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5671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6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9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6127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1049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76259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80269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470750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4491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8635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02423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3465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04370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00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871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1537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343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4045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728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495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53993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38008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640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35737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64088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36150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9"/>
            <a:ext cx="5219700" cy="1612749"/>
          </a:xfrm>
        </p:spPr>
        <p:txBody>
          <a:bodyPr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66622" indent="-152371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9"/>
            <a:ext cx="5219700" cy="1612749"/>
          </a:xfrm>
        </p:spPr>
        <p:txBody>
          <a:bodyPr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85668" indent="-136499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17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6675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947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6517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1227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835551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6671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0833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805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305591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65884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5121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51219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3803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81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675437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81324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957644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267269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04932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28397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886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7115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078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image" Target="../media/image2.sv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9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77.xml"/><Relationship Id="rId34" Type="http://schemas.openxmlformats.org/officeDocument/2006/relationships/slideLayout" Target="../slideLayouts/slideLayout90.xml"/><Relationship Id="rId42" Type="http://schemas.openxmlformats.org/officeDocument/2006/relationships/slideLayout" Target="../slideLayouts/slideLayout98.xml"/><Relationship Id="rId47" Type="http://schemas.openxmlformats.org/officeDocument/2006/relationships/slideLayout" Target="../slideLayouts/slideLayout103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3.xml"/><Relationship Id="rId40" Type="http://schemas.openxmlformats.org/officeDocument/2006/relationships/slideLayout" Target="../slideLayouts/slideLayout96.xml"/><Relationship Id="rId45" Type="http://schemas.openxmlformats.org/officeDocument/2006/relationships/slideLayout" Target="../slideLayouts/slideLayout101.xml"/><Relationship Id="rId53" Type="http://schemas.openxmlformats.org/officeDocument/2006/relationships/image" Target="../media/image29.png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4" Type="http://schemas.openxmlformats.org/officeDocument/2006/relationships/slideLayout" Target="../slideLayouts/slideLayout100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91.xml"/><Relationship Id="rId43" Type="http://schemas.openxmlformats.org/officeDocument/2006/relationships/slideLayout" Target="../slideLayouts/slideLayout99.xml"/><Relationship Id="rId48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64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33" Type="http://schemas.openxmlformats.org/officeDocument/2006/relationships/slideLayout" Target="../slideLayouts/slideLayout89.xml"/><Relationship Id="rId38" Type="http://schemas.openxmlformats.org/officeDocument/2006/relationships/slideLayout" Target="../slideLayouts/slideLayout94.xml"/><Relationship Id="rId4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76.xml"/><Relationship Id="rId41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36" Type="http://schemas.openxmlformats.org/officeDocument/2006/relationships/slideLayout" Target="../slideLayouts/slideLayout92.xml"/><Relationship Id="rId49" Type="http://schemas.openxmlformats.org/officeDocument/2006/relationships/slideLayout" Target="../slideLayouts/slideLayout10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image" Target="../media/image33.png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0.xml"/><Relationship Id="rId18" Type="http://schemas.openxmlformats.org/officeDocument/2006/relationships/slideLayout" Target="../slideLayouts/slideLayout135.xml"/><Relationship Id="rId26" Type="http://schemas.openxmlformats.org/officeDocument/2006/relationships/slideLayout" Target="../slideLayouts/slideLayout143.xml"/><Relationship Id="rId39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51.xml"/><Relationship Id="rId42" Type="http://schemas.openxmlformats.org/officeDocument/2006/relationships/slideLayout" Target="../slideLayouts/slideLayout159.xml"/><Relationship Id="rId47" Type="http://schemas.openxmlformats.org/officeDocument/2006/relationships/slideLayout" Target="../slideLayouts/slideLayout164.xml"/><Relationship Id="rId50" Type="http://schemas.openxmlformats.org/officeDocument/2006/relationships/slideLayout" Target="../slideLayouts/slideLayout167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6.xml"/><Relationship Id="rId11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41.xml"/><Relationship Id="rId32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4.xml"/><Relationship Id="rId40" Type="http://schemas.openxmlformats.org/officeDocument/2006/relationships/slideLayout" Target="../slideLayouts/slideLayout157.xml"/><Relationship Id="rId45" Type="http://schemas.openxmlformats.org/officeDocument/2006/relationships/slideLayout" Target="../slideLayouts/slideLayout162.xml"/><Relationship Id="rId53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19" Type="http://schemas.openxmlformats.org/officeDocument/2006/relationships/slideLayout" Target="../slideLayouts/slideLayout136.xml"/><Relationship Id="rId31" Type="http://schemas.openxmlformats.org/officeDocument/2006/relationships/slideLayout" Target="../slideLayouts/slideLayout148.xml"/><Relationship Id="rId44" Type="http://schemas.openxmlformats.org/officeDocument/2006/relationships/slideLayout" Target="../slideLayouts/slideLayout161.xml"/><Relationship Id="rId52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Relationship Id="rId22" Type="http://schemas.openxmlformats.org/officeDocument/2006/relationships/slideLayout" Target="../slideLayouts/slideLayout139.xml"/><Relationship Id="rId27" Type="http://schemas.openxmlformats.org/officeDocument/2006/relationships/slideLayout" Target="../slideLayouts/slideLayout144.xml"/><Relationship Id="rId30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2.xml"/><Relationship Id="rId43" Type="http://schemas.openxmlformats.org/officeDocument/2006/relationships/slideLayout" Target="../slideLayouts/slideLayout160.xml"/><Relationship Id="rId48" Type="http://schemas.openxmlformats.org/officeDocument/2006/relationships/slideLayout" Target="../slideLayouts/slideLayout165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25.xml"/><Relationship Id="rId51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4.xml"/><Relationship Id="rId25" Type="http://schemas.openxmlformats.org/officeDocument/2006/relationships/slideLayout" Target="../slideLayouts/slideLayout142.xml"/><Relationship Id="rId33" Type="http://schemas.openxmlformats.org/officeDocument/2006/relationships/slideLayout" Target="../slideLayouts/slideLayout150.xml"/><Relationship Id="rId38" Type="http://schemas.openxmlformats.org/officeDocument/2006/relationships/slideLayout" Target="../slideLayouts/slideLayout155.xml"/><Relationship Id="rId4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37.xml"/><Relationship Id="rId41" Type="http://schemas.openxmlformats.org/officeDocument/2006/relationships/slideLayout" Target="../slideLayouts/slideLayout158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2.xml"/><Relationship Id="rId23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5.xml"/><Relationship Id="rId36" Type="http://schemas.openxmlformats.org/officeDocument/2006/relationships/slideLayout" Target="../slideLayouts/slideLayout153.xml"/><Relationship Id="rId49" Type="http://schemas.openxmlformats.org/officeDocument/2006/relationships/slideLayout" Target="../slideLayouts/slideLayout1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/>
          <a:stretch/>
        </p:blipFill>
        <p:spPr>
          <a:xfrm rot="5400000">
            <a:off x="9509920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987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  <p:sldLayoutId id="2147483803" r:id="rId18"/>
    <p:sldLayoutId id="2147483804" r:id="rId19"/>
    <p:sldLayoutId id="2147483805" r:id="rId20"/>
    <p:sldLayoutId id="2147483806" r:id="rId21"/>
    <p:sldLayoutId id="2147483807" r:id="rId22"/>
    <p:sldLayoutId id="2147483808" r:id="rId23"/>
    <p:sldLayoutId id="2147483809" r:id="rId24"/>
    <p:sldLayoutId id="2147483810" r:id="rId25"/>
    <p:sldLayoutId id="2147483811" r:id="rId26"/>
    <p:sldLayoutId id="2147483812" r:id="rId27"/>
    <p:sldLayoutId id="2147483813" r:id="rId28"/>
    <p:sldLayoutId id="2147483814" r:id="rId29"/>
    <p:sldLayoutId id="2147483815" r:id="rId30"/>
    <p:sldLayoutId id="2147483816" r:id="rId31"/>
    <p:sldLayoutId id="2147483817" r:id="rId32"/>
    <p:sldLayoutId id="2147483818" r:id="rId33"/>
    <p:sldLayoutId id="2147483819" r:id="rId34"/>
    <p:sldLayoutId id="2147483820" r:id="rId35"/>
    <p:sldLayoutId id="2147483821" r:id="rId36"/>
    <p:sldLayoutId id="2147483822" r:id="rId37"/>
    <p:sldLayoutId id="2147483823" r:id="rId38"/>
    <p:sldLayoutId id="2147483824" r:id="rId39"/>
    <p:sldLayoutId id="2147483825" r:id="rId40"/>
    <p:sldLayoutId id="2147483826" r:id="rId41"/>
    <p:sldLayoutId id="2147483827" r:id="rId42"/>
    <p:sldLayoutId id="2147483828" r:id="rId43"/>
    <p:sldLayoutId id="2147483829" r:id="rId44"/>
    <p:sldLayoutId id="2147483830" r:id="rId45"/>
    <p:sldLayoutId id="2147483831" r:id="rId46"/>
    <p:sldLayoutId id="2147483832" r:id="rId47"/>
    <p:sldLayoutId id="2147483833" r:id="rId48"/>
    <p:sldLayoutId id="2147483834" r:id="rId49"/>
    <p:sldLayoutId id="2147483835" r:id="rId50"/>
    <p:sldLayoutId id="2147483837" r:id="rId51"/>
    <p:sldLayoutId id="2147483838" r:id="rId52"/>
    <p:sldLayoutId id="2147483839" r:id="rId53"/>
    <p:sldLayoutId id="2147483840" r:id="rId54"/>
    <p:sldLayoutId id="2147483841" r:id="rId55"/>
    <p:sldLayoutId id="2147483842" r:id="rId56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3"/>
          <a:stretch>
            <a:fillRect/>
          </a:stretch>
        </p:blipFill>
        <p:spPr>
          <a:xfrm rot="5400000">
            <a:off x="13652855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83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  <p:sldLayoutId id="2147483859" r:id="rId16"/>
    <p:sldLayoutId id="2147483860" r:id="rId17"/>
    <p:sldLayoutId id="2147483861" r:id="rId18"/>
    <p:sldLayoutId id="2147483862" r:id="rId19"/>
    <p:sldLayoutId id="2147483863" r:id="rId20"/>
    <p:sldLayoutId id="2147483864" r:id="rId21"/>
    <p:sldLayoutId id="2147483865" r:id="rId22"/>
    <p:sldLayoutId id="2147483866" r:id="rId23"/>
    <p:sldLayoutId id="2147483867" r:id="rId24"/>
    <p:sldLayoutId id="2147483868" r:id="rId25"/>
    <p:sldLayoutId id="2147483869" r:id="rId26"/>
    <p:sldLayoutId id="2147483870" r:id="rId27"/>
    <p:sldLayoutId id="2147483871" r:id="rId28"/>
    <p:sldLayoutId id="2147483872" r:id="rId29"/>
    <p:sldLayoutId id="2147483873" r:id="rId30"/>
    <p:sldLayoutId id="2147483874" r:id="rId31"/>
    <p:sldLayoutId id="2147483875" r:id="rId32"/>
    <p:sldLayoutId id="2147483876" r:id="rId33"/>
    <p:sldLayoutId id="2147483877" r:id="rId34"/>
    <p:sldLayoutId id="2147483878" r:id="rId35"/>
    <p:sldLayoutId id="2147483879" r:id="rId36"/>
    <p:sldLayoutId id="2147483880" r:id="rId37"/>
    <p:sldLayoutId id="2147483881" r:id="rId38"/>
    <p:sldLayoutId id="2147483882" r:id="rId39"/>
    <p:sldLayoutId id="2147483883" r:id="rId40"/>
    <p:sldLayoutId id="2147483884" r:id="rId41"/>
    <p:sldLayoutId id="2147483885" r:id="rId42"/>
    <p:sldLayoutId id="2147483886" r:id="rId43"/>
    <p:sldLayoutId id="2147483887" r:id="rId44"/>
    <p:sldLayoutId id="2147483888" r:id="rId45"/>
    <p:sldLayoutId id="2147483889" r:id="rId46"/>
    <p:sldLayoutId id="2147483890" r:id="rId47"/>
    <p:sldLayoutId id="2147483891" r:id="rId48"/>
    <p:sldLayoutId id="214748389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336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9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  <p:sldLayoutId id="2147483921" r:id="rId15"/>
    <p:sldLayoutId id="2147483922" r:id="rId16"/>
    <p:sldLayoutId id="2147483923" r:id="rId17"/>
    <p:sldLayoutId id="2147483924" r:id="rId18"/>
    <p:sldLayoutId id="2147483925" r:id="rId19"/>
    <p:sldLayoutId id="2147483926" r:id="rId20"/>
    <p:sldLayoutId id="2147483927" r:id="rId21"/>
    <p:sldLayoutId id="2147483928" r:id="rId22"/>
    <p:sldLayoutId id="2147483929" r:id="rId23"/>
    <p:sldLayoutId id="2147483930" r:id="rId24"/>
    <p:sldLayoutId id="2147483931" r:id="rId25"/>
    <p:sldLayoutId id="2147483932" r:id="rId26"/>
    <p:sldLayoutId id="2147483933" r:id="rId27"/>
    <p:sldLayoutId id="2147483934" r:id="rId28"/>
    <p:sldLayoutId id="2147483935" r:id="rId29"/>
    <p:sldLayoutId id="2147483936" r:id="rId30"/>
    <p:sldLayoutId id="2147483937" r:id="rId31"/>
    <p:sldLayoutId id="2147483938" r:id="rId32"/>
    <p:sldLayoutId id="2147483939" r:id="rId33"/>
    <p:sldLayoutId id="2147483940" r:id="rId34"/>
    <p:sldLayoutId id="2147483941" r:id="rId35"/>
    <p:sldLayoutId id="2147483942" r:id="rId36"/>
    <p:sldLayoutId id="2147483943" r:id="rId37"/>
    <p:sldLayoutId id="2147483944" r:id="rId38"/>
    <p:sldLayoutId id="2147483945" r:id="rId39"/>
    <p:sldLayoutId id="2147483946" r:id="rId40"/>
    <p:sldLayoutId id="2147483947" r:id="rId41"/>
    <p:sldLayoutId id="2147483948" r:id="rId42"/>
    <p:sldLayoutId id="2147483949" r:id="rId43"/>
    <p:sldLayoutId id="2147483950" r:id="rId44"/>
    <p:sldLayoutId id="2147483951" r:id="rId45"/>
    <p:sldLayoutId id="2147483952" r:id="rId46"/>
    <p:sldLayoutId id="2147483953" r:id="rId47"/>
    <p:sldLayoutId id="2147483954" r:id="rId48"/>
    <p:sldLayoutId id="2147483955" r:id="rId49"/>
    <p:sldLayoutId id="2147483956" r:id="rId50"/>
    <p:sldLayoutId id="2147483957" r:id="rId51"/>
    <p:sldLayoutId id="2147483958" r:id="rId52"/>
    <p:sldLayoutId id="2147483959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visualstudio/dotnet" TargetMode="External"/><Relationship Id="rId2" Type="http://schemas.openxmlformats.org/officeDocument/2006/relationships/hyperlink" Target="https://aka.ms/AOAI/Dotnet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ka.ms/TryCopilotStudi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emf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12" Type="http://schemas.openxmlformats.org/officeDocument/2006/relationships/image" Target="../media/image9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svg"/><Relationship Id="rId14" Type="http://schemas.openxmlformats.org/officeDocument/2006/relationships/image" Target="../media/image10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106.png"/><Relationship Id="rId4" Type="http://schemas.openxmlformats.org/officeDocument/2006/relationships/image" Target="../media/image10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687117"/>
            <a:ext cx="6840538" cy="1846659"/>
          </a:xfrm>
        </p:spPr>
        <p:txBody>
          <a:bodyPr/>
          <a:lstStyle/>
          <a:p>
            <a:r>
              <a:rPr lang="en-GB" dirty="0"/>
              <a:t>Build your own agent with OpenAI, .NET and </a:t>
            </a:r>
            <a:br>
              <a:rPr lang="en-GB" dirty="0"/>
            </a:br>
            <a:r>
              <a:rPr lang="en-GB" dirty="0"/>
              <a:t>Copilot Studio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77840" cy="553998"/>
          </a:xfrm>
        </p:spPr>
        <p:txBody>
          <a:bodyPr/>
          <a:lstStyle/>
          <a:p>
            <a:r>
              <a:rPr lang="en-US" dirty="0"/>
              <a:t>Gomolemo Mohapi</a:t>
            </a:r>
          </a:p>
          <a:p>
            <a:r>
              <a:rPr lang="en-US" dirty="0"/>
              <a:t>Cloud Developer Advocate</a:t>
            </a: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0EBE4FEF-A461-4E85-A4E4-EECA020E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083" y="5796650"/>
            <a:ext cx="1468074" cy="59678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73692E-5862-63DB-9119-C7CD16AA8DF4}"/>
              </a:ext>
            </a:extLst>
          </p:cNvPr>
          <p:cNvSpPr txBox="1">
            <a:spLocks/>
          </p:cNvSpPr>
          <p:nvPr/>
        </p:nvSpPr>
        <p:spPr bwMode="white">
          <a:xfrm>
            <a:off x="584200" y="6130286"/>
            <a:ext cx="1944709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 partnership with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F0BF38-165A-08C1-48AC-5F9AB6F58301}"/>
              </a:ext>
            </a:extLst>
          </p:cNvPr>
          <p:cNvSpPr/>
          <p:nvPr/>
        </p:nvSpPr>
        <p:spPr bwMode="auto">
          <a:xfrm>
            <a:off x="571300" y="2905780"/>
            <a:ext cx="11049399" cy="523220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2CC6C3"/>
              </a:gs>
              <a:gs pos="68000">
                <a:srgbClr val="0078D4"/>
              </a:gs>
              <a:gs pos="32000">
                <a:srgbClr val="C03BC4"/>
              </a:gs>
              <a:gs pos="0">
                <a:srgbClr val="FF5C39"/>
              </a:gs>
            </a:gsLst>
            <a:lin ang="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  <a:defRPr/>
            </a:pPr>
            <a:endParaRPr lang="en-US" sz="1600" kern="0" err="1">
              <a:solidFill>
                <a:srgbClr val="FFFFFF"/>
              </a:solidFill>
              <a:latin typeface="Segoe UI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AF6FE1-9888-25BC-F85F-9227386827C7}"/>
              </a:ext>
            </a:extLst>
          </p:cNvPr>
          <p:cNvSpPr txBox="1"/>
          <p:nvPr/>
        </p:nvSpPr>
        <p:spPr>
          <a:xfrm>
            <a:off x="571300" y="1439720"/>
            <a:ext cx="1827107" cy="10926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Whisper Model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kern="0" dirty="0"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</a:rPr>
              <a:t>Episode Transcript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Segoe UI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0CDAF8-68AF-0C2E-9E7F-7080B2A20F7B}"/>
              </a:ext>
            </a:extLst>
          </p:cNvPr>
          <p:cNvCxnSpPr/>
          <p:nvPr/>
        </p:nvCxnSpPr>
        <p:spPr>
          <a:xfrm>
            <a:off x="1457418" y="1844621"/>
            <a:ext cx="0" cy="320512"/>
          </a:xfrm>
          <a:prstGeom prst="straightConnector1">
            <a:avLst/>
          </a:prstGeom>
          <a:ln>
            <a:gradFill>
              <a:gsLst>
                <a:gs pos="0">
                  <a:schemeClr val="accent2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EED80E-FF49-C824-1C3B-FF03B4BC5EA2}"/>
              </a:ext>
            </a:extLst>
          </p:cNvPr>
          <p:cNvSpPr txBox="1"/>
          <p:nvPr/>
        </p:nvSpPr>
        <p:spPr>
          <a:xfrm>
            <a:off x="2398407" y="3802453"/>
            <a:ext cx="1827107" cy="10926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chemeClr val="accent3">
                    <a:lumMod val="40000"/>
                    <a:lumOff val="6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GPT-4.1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kern="0" dirty="0"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</a:rPr>
              <a:t>Extract Guest Name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Segoe UI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F9558-ABCE-11A2-98EA-0378CE99119F}"/>
              </a:ext>
            </a:extLst>
          </p:cNvPr>
          <p:cNvCxnSpPr/>
          <p:nvPr/>
        </p:nvCxnSpPr>
        <p:spPr>
          <a:xfrm>
            <a:off x="3284525" y="4207354"/>
            <a:ext cx="0" cy="320512"/>
          </a:xfrm>
          <a:prstGeom prst="straightConnector1">
            <a:avLst/>
          </a:prstGeom>
          <a:ln>
            <a:gradFill>
              <a:gsLst>
                <a:gs pos="0">
                  <a:schemeClr val="accent2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E54A8BA-F95C-0143-4E58-52A377690CF1}"/>
              </a:ext>
            </a:extLst>
          </p:cNvPr>
          <p:cNvSpPr txBox="1"/>
          <p:nvPr/>
        </p:nvSpPr>
        <p:spPr>
          <a:xfrm>
            <a:off x="4225514" y="1439720"/>
            <a:ext cx="1827107" cy="10926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Responses API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kern="0" dirty="0"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/>
              </a:rPr>
              <a:t>Retrieve Guest Bio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Segoe U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60B82C-5476-60A2-17BE-B32BF1088132}"/>
              </a:ext>
            </a:extLst>
          </p:cNvPr>
          <p:cNvCxnSpPr/>
          <p:nvPr/>
        </p:nvCxnSpPr>
        <p:spPr>
          <a:xfrm>
            <a:off x="5111632" y="1844621"/>
            <a:ext cx="0" cy="320512"/>
          </a:xfrm>
          <a:prstGeom prst="straightConnector1">
            <a:avLst/>
          </a:prstGeom>
          <a:ln>
            <a:gradFill>
              <a:gsLst>
                <a:gs pos="0">
                  <a:schemeClr val="accent2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CF8574-DCA6-1B74-6A35-2E29BA0ED691}"/>
              </a:ext>
            </a:extLst>
          </p:cNvPr>
          <p:cNvSpPr txBox="1"/>
          <p:nvPr/>
        </p:nvSpPr>
        <p:spPr>
          <a:xfrm>
            <a:off x="5860298" y="3802453"/>
            <a:ext cx="2156882" cy="10926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GPT-4.1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kern="0" dirty="0"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kern="0" dirty="0">
                <a:latin typeface="Segoe UI Semibold"/>
                <a:cs typeface="Segoe UI"/>
              </a:rPr>
              <a:t>Create Social Media Blurb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Segoe U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BD3D23-EBE1-2C42-BB40-4F805215C65B}"/>
              </a:ext>
            </a:extLst>
          </p:cNvPr>
          <p:cNvCxnSpPr/>
          <p:nvPr/>
        </p:nvCxnSpPr>
        <p:spPr>
          <a:xfrm>
            <a:off x="6938739" y="4207354"/>
            <a:ext cx="0" cy="320512"/>
          </a:xfrm>
          <a:prstGeom prst="straightConnector1">
            <a:avLst/>
          </a:prstGeom>
          <a:ln>
            <a:gradFill>
              <a:gsLst>
                <a:gs pos="0">
                  <a:schemeClr val="accent2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9FF55F-C5D9-79FC-C9F1-3E9ABDED754B}"/>
              </a:ext>
            </a:extLst>
          </p:cNvPr>
          <p:cNvSpPr txBox="1"/>
          <p:nvPr/>
        </p:nvSpPr>
        <p:spPr>
          <a:xfrm>
            <a:off x="7711679" y="1439720"/>
            <a:ext cx="2108334" cy="10926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GPT-4.1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kern="0" dirty="0"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kern="0" dirty="0">
                <a:latin typeface="Segoe UI Semibold"/>
                <a:cs typeface="Segoe UI"/>
              </a:rPr>
              <a:t>Generate DALL-E Prompt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Segoe U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F6FB98-BE1E-6A86-9C65-45157D7BAFCA}"/>
              </a:ext>
            </a:extLst>
          </p:cNvPr>
          <p:cNvCxnSpPr/>
          <p:nvPr/>
        </p:nvCxnSpPr>
        <p:spPr>
          <a:xfrm>
            <a:off x="8765846" y="1844621"/>
            <a:ext cx="0" cy="320512"/>
          </a:xfrm>
          <a:prstGeom prst="straightConnector1">
            <a:avLst/>
          </a:prstGeom>
          <a:ln>
            <a:gradFill>
              <a:gsLst>
                <a:gs pos="0">
                  <a:schemeClr val="accent2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7C3BCB-97A4-B4DC-E211-D8E065D091E1}"/>
              </a:ext>
            </a:extLst>
          </p:cNvPr>
          <p:cNvSpPr txBox="1"/>
          <p:nvPr/>
        </p:nvSpPr>
        <p:spPr>
          <a:xfrm>
            <a:off x="9373792" y="3821306"/>
            <a:ext cx="2438321" cy="10926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DALL-E 3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40000"/>
                  <a:lumOff val="60000"/>
                </a:schemeClr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300" kern="0" dirty="0">
              <a:latin typeface="Segoe UI Semibold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kern="0" dirty="0">
                <a:latin typeface="Segoe UI Semibold"/>
                <a:cs typeface="Segoe UI"/>
              </a:rPr>
              <a:t>Generate Social Media Image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Segoe UI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6FDC3BC-C176-7DA5-878E-17BAE537FF62}"/>
              </a:ext>
            </a:extLst>
          </p:cNvPr>
          <p:cNvCxnSpPr/>
          <p:nvPr/>
        </p:nvCxnSpPr>
        <p:spPr>
          <a:xfrm>
            <a:off x="10592953" y="4207354"/>
            <a:ext cx="0" cy="320512"/>
          </a:xfrm>
          <a:prstGeom prst="straightConnector1">
            <a:avLst/>
          </a:prstGeom>
          <a:ln>
            <a:gradFill>
              <a:gsLst>
                <a:gs pos="0">
                  <a:schemeClr val="accent2">
                    <a:lumMod val="7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9D7FEAFC-25B3-2305-AEE9-4A1D07C469D0}"/>
              </a:ext>
            </a:extLst>
          </p:cNvPr>
          <p:cNvSpPr/>
          <p:nvPr/>
        </p:nvSpPr>
        <p:spPr bwMode="auto">
          <a:xfrm>
            <a:off x="1321969" y="3049863"/>
            <a:ext cx="270898" cy="2350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Z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437819-D6B3-95E9-30E7-05AEDBC7B134}"/>
              </a:ext>
            </a:extLst>
          </p:cNvPr>
          <p:cNvSpPr/>
          <p:nvPr/>
        </p:nvSpPr>
        <p:spPr bwMode="auto">
          <a:xfrm>
            <a:off x="3176511" y="3052021"/>
            <a:ext cx="270898" cy="2350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Z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3E8963-B933-5D7C-12C8-B58626659161}"/>
              </a:ext>
            </a:extLst>
          </p:cNvPr>
          <p:cNvSpPr/>
          <p:nvPr/>
        </p:nvSpPr>
        <p:spPr bwMode="auto">
          <a:xfrm>
            <a:off x="4976183" y="3049862"/>
            <a:ext cx="270898" cy="2350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Z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5E0C67-05AC-1688-02FA-A89F9BE6AD75}"/>
              </a:ext>
            </a:extLst>
          </p:cNvPr>
          <p:cNvSpPr/>
          <p:nvPr/>
        </p:nvSpPr>
        <p:spPr bwMode="auto">
          <a:xfrm>
            <a:off x="6803290" y="3049861"/>
            <a:ext cx="270898" cy="2350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Z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6A37199-7ECF-4FD5-0927-42C2CC350CCB}"/>
              </a:ext>
            </a:extLst>
          </p:cNvPr>
          <p:cNvSpPr/>
          <p:nvPr/>
        </p:nvSpPr>
        <p:spPr bwMode="auto">
          <a:xfrm>
            <a:off x="8630397" y="3049861"/>
            <a:ext cx="270898" cy="2350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Z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EF8706B-BC47-6577-1CA0-ECB3E9FD828E}"/>
              </a:ext>
            </a:extLst>
          </p:cNvPr>
          <p:cNvSpPr/>
          <p:nvPr/>
        </p:nvSpPr>
        <p:spPr bwMode="auto">
          <a:xfrm>
            <a:off x="10457911" y="3049860"/>
            <a:ext cx="270898" cy="235053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ZA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A607E2-6A55-0FBF-40F1-85751EC38EE3}"/>
              </a:ext>
            </a:extLst>
          </p:cNvPr>
          <p:cNvCxnSpPr/>
          <p:nvPr/>
        </p:nvCxnSpPr>
        <p:spPr>
          <a:xfrm>
            <a:off x="1457418" y="3167386"/>
            <a:ext cx="9135534" cy="0"/>
          </a:xfrm>
          <a:prstGeom prst="line">
            <a:avLst/>
          </a:prstGeom>
          <a:ln>
            <a:solidFill>
              <a:schemeClr val="bg1"/>
            </a:solidFill>
            <a:prstDash val="sys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9903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2" grpId="0"/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87F14-2E32-E85A-205C-9611AA06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Prerequisites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8DCF7-729F-2BF5-55D2-70E0D56528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2720745"/>
          </a:xfrm>
        </p:spPr>
        <p:txBody>
          <a:bodyPr/>
          <a:lstStyle/>
          <a:p>
            <a:r>
              <a:rPr lang="en-ZA" dirty="0"/>
              <a:t>An Azure Account</a:t>
            </a:r>
          </a:p>
          <a:p>
            <a:r>
              <a:rPr lang="en-ZA" dirty="0"/>
              <a:t>Visual Studio installed with .NET Development workloads</a:t>
            </a:r>
          </a:p>
          <a:p>
            <a:r>
              <a:rPr lang="en-ZA" dirty="0"/>
              <a:t>Access to Copilot Studio</a:t>
            </a:r>
          </a:p>
          <a:p>
            <a:pPr lvl="1"/>
            <a:endParaRPr lang="en-ZA" dirty="0"/>
          </a:p>
          <a:p>
            <a:pPr marL="228556" lvl="1" indent="0">
              <a:buNone/>
            </a:pPr>
            <a:endParaRPr lang="en-ZA" dirty="0"/>
          </a:p>
          <a:p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86556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BAD5-E05E-2A54-C6F3-2226CA20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C94B71-B5CB-DD11-2EBB-B7EF1B9C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2874962"/>
            <a:ext cx="11017250" cy="5540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Demo</a:t>
            </a:r>
            <a:br>
              <a:rPr lang="en-US" dirty="0">
                <a:ea typeface="+mj-ea"/>
                <a:cs typeface="+mj-cs"/>
              </a:rPr>
            </a:br>
            <a:r>
              <a:rPr lang="en-US" sz="2800" dirty="0">
                <a:ea typeface="+mj-ea"/>
                <a:cs typeface="+mj-cs"/>
              </a:rPr>
              <a:t>Building Podcast Marketing Agent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4213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BAD5-E05E-2A54-C6F3-2226CA20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5312F5C-A085-9EF9-9283-EE0BE50FF6EF}"/>
              </a:ext>
            </a:extLst>
          </p:cNvPr>
          <p:cNvGrpSpPr/>
          <p:nvPr/>
        </p:nvGrpSpPr>
        <p:grpSpPr>
          <a:xfrm>
            <a:off x="567154" y="2079349"/>
            <a:ext cx="11057692" cy="3225897"/>
            <a:chOff x="567154" y="2120981"/>
            <a:chExt cx="11057692" cy="32258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C254D7-F83F-1CEB-340C-999CC1252554}"/>
                </a:ext>
              </a:extLst>
            </p:cNvPr>
            <p:cNvGrpSpPr/>
            <p:nvPr/>
          </p:nvGrpSpPr>
          <p:grpSpPr>
            <a:xfrm>
              <a:off x="567154" y="2120982"/>
              <a:ext cx="3078336" cy="3225896"/>
              <a:chOff x="567154" y="2567587"/>
              <a:chExt cx="3078336" cy="3225896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623C0D57-C0B1-4EAB-7035-FAC73D851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154" y="2567587"/>
                <a:ext cx="3078336" cy="3225896"/>
              </a:xfrm>
              <a:prstGeom prst="roundRect">
                <a:avLst>
                  <a:gd name="adj" fmla="val 3721"/>
                </a:avLst>
              </a:pr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50000"/>
                        <a:lumOff val="50000"/>
                      </a:schemeClr>
                    </a:gs>
                    <a:gs pos="100000">
                      <a:srgbClr val="FF99FF"/>
                    </a:gs>
                  </a:gsLst>
                  <a:lin ang="0" scaled="1"/>
                  <a:tileRect/>
                </a:gradFill>
                <a:prstDash val="solid"/>
                <a:headEnd type="none" w="lg" len="med"/>
                <a:tailEnd type="none" w="lg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5" name="Title 5">
                <a:extLst>
                  <a:ext uri="{FF2B5EF4-FFF2-40B4-BE49-F238E27FC236}">
                    <a16:creationId xmlns:a16="http://schemas.microsoft.com/office/drawing/2014/main" id="{02AAE09A-21B1-DD0F-60BA-7452FF353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278" y="4454579"/>
                <a:ext cx="2726088" cy="48057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algn="l" defTabSz="932563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 dirty="0" smtClean="0">
                    <a:ln w="3175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-50" normalizeH="0" baseline="0" noProof="0" dirty="0">
                    <a:ln w="3175">
                      <a:noFill/>
                    </a:ln>
                    <a:gradFill>
                      <a:gsLst>
                        <a:gs pos="25000">
                          <a:srgbClr val="8DC8E8"/>
                        </a:gs>
                        <a:gs pos="75000">
                          <a:srgbClr val="CD98CF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Laying the Foundation: Azure OpenAI Service</a:t>
                </a:r>
              </a:p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-50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54B765D-12DC-6520-8150-94215A976C4F}"/>
                </a:ext>
              </a:extLst>
            </p:cNvPr>
            <p:cNvGrpSpPr/>
            <p:nvPr/>
          </p:nvGrpSpPr>
          <p:grpSpPr>
            <a:xfrm>
              <a:off x="4556832" y="2120982"/>
              <a:ext cx="3078336" cy="3225895"/>
              <a:chOff x="567154" y="2567587"/>
              <a:chExt cx="3078336" cy="3225895"/>
            </a:xfrm>
          </p:grpSpPr>
          <p:sp>
            <p:nvSpPr>
              <p:cNvPr id="17" name="Rectangle: Rounded Corners 96">
                <a:extLst>
                  <a:ext uri="{FF2B5EF4-FFF2-40B4-BE49-F238E27FC236}">
                    <a16:creationId xmlns:a16="http://schemas.microsoft.com/office/drawing/2014/main" id="{6AA9A54F-AF6F-DC52-5643-81824E00D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154" y="2567587"/>
                <a:ext cx="3078336" cy="3225895"/>
              </a:xfrm>
              <a:prstGeom prst="roundRect">
                <a:avLst>
                  <a:gd name="adj" fmla="val 3721"/>
                </a:avLst>
              </a:pr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50000"/>
                        <a:lumOff val="50000"/>
                      </a:schemeClr>
                    </a:gs>
                    <a:gs pos="100000">
                      <a:srgbClr val="FF99FF"/>
                    </a:gs>
                  </a:gsLst>
                  <a:lin ang="0" scaled="1"/>
                  <a:tileRect/>
                </a:gradFill>
                <a:prstDash val="solid"/>
                <a:headEnd type="none" w="lg" len="med"/>
                <a:tailEnd type="none" w="lg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DA2DA509-B859-6814-D676-DFEA0D1A27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278" y="4454579"/>
                <a:ext cx="2726088" cy="48057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algn="l" defTabSz="932563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 dirty="0" smtClean="0">
                    <a:ln w="3175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-50" normalizeH="0" baseline="0" noProof="0" dirty="0">
                    <a:ln w="3175">
                      <a:noFill/>
                    </a:ln>
                    <a:gradFill>
                      <a:gsLst>
                        <a:gs pos="25000">
                          <a:srgbClr val="8DC8E8"/>
                        </a:gs>
                        <a:gs pos="75000">
                          <a:srgbClr val="CD98CF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Bridging the Gap: .NET APIs and Custom Connectors</a:t>
                </a:r>
                <a:endParaRPr kumimoji="0" lang="en-US" sz="2400" b="0" i="0" u="none" strike="noStrike" kern="1200" cap="none" spc="-50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8E6856-AB98-96D7-5E6A-50C1BE5B3BDB}"/>
                </a:ext>
              </a:extLst>
            </p:cNvPr>
            <p:cNvGrpSpPr/>
            <p:nvPr/>
          </p:nvGrpSpPr>
          <p:grpSpPr>
            <a:xfrm>
              <a:off x="8546510" y="2120981"/>
              <a:ext cx="3078336" cy="3225894"/>
              <a:chOff x="567154" y="2567587"/>
              <a:chExt cx="3078336" cy="3225894"/>
            </a:xfrm>
          </p:grpSpPr>
          <p:sp>
            <p:nvSpPr>
              <p:cNvPr id="21" name="Rectangle: Rounded Corners 96">
                <a:extLst>
                  <a:ext uri="{FF2B5EF4-FFF2-40B4-BE49-F238E27FC236}">
                    <a16:creationId xmlns:a16="http://schemas.microsoft.com/office/drawing/2014/main" id="{7CED95B7-E586-5CAC-3B13-4028C9C9F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154" y="2567587"/>
                <a:ext cx="3078336" cy="3225894"/>
              </a:xfrm>
              <a:prstGeom prst="roundRect">
                <a:avLst>
                  <a:gd name="adj" fmla="val 3721"/>
                </a:avLst>
              </a:pr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50000"/>
                        <a:lumOff val="50000"/>
                      </a:schemeClr>
                    </a:gs>
                    <a:gs pos="100000">
                      <a:srgbClr val="FF99FF"/>
                    </a:gs>
                  </a:gsLst>
                  <a:lin ang="0" scaled="1"/>
                  <a:tileRect/>
                </a:gradFill>
                <a:prstDash val="solid"/>
                <a:headEnd type="none" w="lg" len="med"/>
                <a:tailEnd type="none" w="lg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2" name="Title 5">
                <a:extLst>
                  <a:ext uri="{FF2B5EF4-FFF2-40B4-BE49-F238E27FC236}">
                    <a16:creationId xmlns:a16="http://schemas.microsoft.com/office/drawing/2014/main" id="{E2D83102-E102-ABF1-DD52-8EA98B8523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278" y="4454584"/>
                <a:ext cx="2726088" cy="48057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algn="l" defTabSz="932563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 dirty="0" smtClean="0">
                    <a:ln w="3175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marL="0" marR="0" lvl="0" indent="0" algn="ctr" defTabSz="93256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-50" normalizeH="0" baseline="0" noProof="0" dirty="0">
                    <a:ln w="3175">
                      <a:noFill/>
                    </a:ln>
                    <a:gradFill>
                      <a:gsLst>
                        <a:gs pos="25000">
                          <a:srgbClr val="8DC8E8"/>
                        </a:gs>
                        <a:gs pos="75000">
                          <a:srgbClr val="CD98CF"/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 Semibold"/>
                    <a:ea typeface="+mn-ea"/>
                    <a:cs typeface="Segoe UI" pitchFamily="34" charset="0"/>
                  </a:rPr>
                  <a:t>Final Touch: Microsoft Copilot Studio integration</a:t>
                </a:r>
                <a:endParaRPr kumimoji="0" lang="en-US" sz="2400" b="0" i="0" u="none" strike="noStrike" kern="1200" cap="none" spc="-50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D1C94B71-B5CB-DD11-2EBB-B7EF1B9C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rgbClr val="FFFFFF"/>
                </a:solidFill>
                <a:ea typeface="+mj-ea"/>
                <a:cs typeface="+mj-cs"/>
              </a:rPr>
              <a:t>A quick recap</a:t>
            </a:r>
            <a:br>
              <a:rPr lang="en-US" dirty="0">
                <a:solidFill>
                  <a:srgbClr val="FFFFFF"/>
                </a:solidFill>
                <a:ea typeface="+mj-ea"/>
                <a:cs typeface="+mj-cs"/>
              </a:rPr>
            </a:br>
            <a:endParaRPr lang="en-US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F83168D-A7A7-27E8-A61F-FF06E7E6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85678" y="2207919"/>
            <a:ext cx="1800000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84F9C4-96A9-6278-6C82-C56BF0E7C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6722" y="2348319"/>
            <a:ext cx="1519200" cy="1519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CEBFB6-C078-DF0F-8748-6679D6378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401" y="2315195"/>
            <a:ext cx="1519197" cy="15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89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28264-63C9-9318-1ABD-A2DA3E0D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0456D4-99E2-8DC0-B4D4-CDF33A3301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3471720"/>
          </a:xfrm>
        </p:spPr>
        <p:txBody>
          <a:bodyPr/>
          <a:lstStyle/>
          <a:p>
            <a:r>
              <a:rPr lang="en-GB" sz="2400" dirty="0"/>
              <a:t>Azure OpenAI client library for .NET</a:t>
            </a:r>
          </a:p>
          <a:p>
            <a:r>
              <a:rPr lang="en-GB" sz="2400" dirty="0"/>
              <a:t>   - </a:t>
            </a:r>
            <a:r>
              <a:rPr lang="en-GB" sz="2400" dirty="0">
                <a:hlinkClick r:id="rId2"/>
              </a:rPr>
              <a:t>aka.ms/AOAI/Dotnet</a:t>
            </a:r>
            <a:r>
              <a:rPr lang="en-GB" sz="2400" dirty="0"/>
              <a:t> </a:t>
            </a:r>
            <a:endParaRPr lang="en-ZA" sz="2400" dirty="0"/>
          </a:p>
          <a:p>
            <a:endParaRPr lang="en-ZA" sz="2400" dirty="0"/>
          </a:p>
          <a:p>
            <a:r>
              <a:rPr lang="en-ZA" sz="2400" dirty="0"/>
              <a:t>Download Visual Studio (with .NET Development workloads)</a:t>
            </a:r>
          </a:p>
          <a:p>
            <a:r>
              <a:rPr lang="en-ZA" sz="2400" dirty="0"/>
              <a:t>   - </a:t>
            </a:r>
            <a:r>
              <a:rPr lang="en-ZA" sz="2400" dirty="0">
                <a:hlinkClick r:id="rId3"/>
              </a:rPr>
              <a:t>aka.ms/visualstudio/dotnet</a:t>
            </a:r>
            <a:r>
              <a:rPr lang="en-ZA" sz="2400" dirty="0"/>
              <a:t> </a:t>
            </a:r>
          </a:p>
          <a:p>
            <a:endParaRPr lang="en-ZA" sz="2400" dirty="0"/>
          </a:p>
          <a:p>
            <a:r>
              <a:rPr lang="en-ZA" sz="2400" dirty="0"/>
              <a:t>Try Copilot Studio</a:t>
            </a:r>
          </a:p>
          <a:p>
            <a:r>
              <a:rPr lang="en-ZA" sz="2400" dirty="0"/>
              <a:t>   - </a:t>
            </a:r>
            <a:r>
              <a:rPr lang="en-ZA" sz="2400" dirty="0">
                <a:hlinkClick r:id="rId4"/>
              </a:rPr>
              <a:t>aka.ms/</a:t>
            </a:r>
            <a:r>
              <a:rPr lang="en-ZA" sz="2400" dirty="0" err="1">
                <a:hlinkClick r:id="rId4"/>
              </a:rPr>
              <a:t>TryCopilotStudio</a:t>
            </a:r>
            <a:r>
              <a:rPr lang="en-ZA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30774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CD4AECCD-1093-5C19-AF62-7718E6486A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1155500"/>
            <a:ext cx="11018520" cy="553998"/>
          </a:xfrm>
        </p:spPr>
        <p:txBody>
          <a:bodyPr/>
          <a:lstStyle/>
          <a:p>
            <a:r>
              <a:rPr lang="en-US" sz="3600" b="0" kern="1200" spc="-50" baseline="0">
                <a:ln>
                  <a:noFill/>
                </a:ln>
                <a:solidFill>
                  <a:srgbClr val="FFFFFF"/>
                </a:solidFill>
                <a:effectLst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rPr>
              <a:t>Announcement slide (dark) with color rotation</a:t>
            </a:r>
            <a:endParaRPr lang="en-US"/>
          </a:p>
        </p:txBody>
      </p:sp>
      <p:sp>
        <p:nvSpPr>
          <p:cNvPr id="96" name="Oval 95" descr="Background rotating color animation">
            <a:extLst>
              <a:ext uri="{FF2B5EF4-FFF2-40B4-BE49-F238E27FC236}">
                <a16:creationId xmlns:a16="http://schemas.microsoft.com/office/drawing/2014/main" id="{EF1F7445-381C-037D-46CC-F37049BF5BAD}"/>
              </a:ext>
            </a:extLst>
          </p:cNvPr>
          <p:cNvSpPr/>
          <p:nvPr/>
        </p:nvSpPr>
        <p:spPr bwMode="auto">
          <a:xfrm rot="1429251">
            <a:off x="-2870496" y="-889031"/>
            <a:ext cx="6475603" cy="3841080"/>
          </a:xfrm>
          <a:prstGeom prst="ellipse">
            <a:avLst/>
          </a:prstGeom>
          <a:gradFill flip="none" rotWithShape="1">
            <a:gsLst>
              <a:gs pos="90000">
                <a:srgbClr val="399A91"/>
              </a:gs>
              <a:gs pos="65000">
                <a:srgbClr val="0078D4">
                  <a:lumMod val="100000"/>
                </a:srgbClr>
              </a:gs>
              <a:gs pos="10000">
                <a:srgbClr val="F4364C">
                  <a:lumMod val="100000"/>
                </a:srgbClr>
              </a:gs>
              <a:gs pos="35000">
                <a:srgbClr val="C03BC4">
                  <a:lumMod val="100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441AFC3-4ECC-7DA2-2784-F7107020D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2629A142-CBFC-69EE-D2F6-4B905A31BE37}"/>
              </a:ext>
            </a:extLst>
          </p:cNvPr>
          <p:cNvSpPr txBox="1">
            <a:spLocks/>
          </p:cNvSpPr>
          <p:nvPr/>
        </p:nvSpPr>
        <p:spPr>
          <a:xfrm>
            <a:off x="569642" y="3160396"/>
            <a:ext cx="11052716" cy="738664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itchFamily="34" charset="0"/>
              </a:rPr>
              <a:t>Thank You</a:t>
            </a:r>
            <a:endParaRPr kumimoji="0" lang="en-US" sz="4800" b="1" i="0" u="none" strike="noStrike" kern="1200" cap="none" spc="0" normalizeH="0" baseline="0" noProof="0" dirty="0">
              <a:ln>
                <a:noFill/>
              </a:ln>
              <a:gradFill>
                <a:gsLst>
                  <a:gs pos="89510">
                    <a:srgbClr val="FFFFFF"/>
                  </a:gs>
                  <a:gs pos="68966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06329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1.11111E-6 C 0.06406 -0.20833 0.76497 -0.22315 0.92292 -0.08819 C 1.08112 0.04676 1.00846 0.74537 0.94792 0.80995 C 0.8875 0.87454 0.075 0.86505 0.02018 0.81667 C -0.03268 0.76736 -0.0418 0.17245 2.08333E-7 -1.11111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33333E-6 L 0 0.03542 " pathEditMode="relative" rAng="0" ptsTypes="AA">
                                      <p:cBhvr>
                                        <p:cTn id="16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11" grpId="0"/>
      <p:bldP spid="11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BAD5-E05E-2A54-C6F3-2226CA20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C94B71-B5CB-DD11-2EBB-B7EF1B9C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351" y="1691640"/>
            <a:ext cx="9491297" cy="554038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a typeface="+mj-ea"/>
                <a:cs typeface="+mj-cs"/>
              </a:rPr>
              <a:t>We are going to be building an </a:t>
            </a:r>
            <a:r>
              <a:rPr lang="en-US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agent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775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BAD5-E05E-2A54-C6F3-2226CA20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>
            <a:extLst>
              <a:ext uri="{FF2B5EF4-FFF2-40B4-BE49-F238E27FC236}">
                <a16:creationId xmlns:a16="http://schemas.microsoft.com/office/drawing/2014/main" id="{6817F40A-F41E-5AD9-2155-97F9B2ED3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351" y="566928"/>
            <a:ext cx="9491297" cy="554038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a typeface="+mj-ea"/>
                <a:cs typeface="+mj-cs"/>
              </a:rPr>
              <a:t>What is an </a:t>
            </a:r>
            <a:r>
              <a:rPr lang="en-US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agent?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791C7000-BD31-F8A2-EBB9-6E79F93C8FC9}"/>
              </a:ext>
            </a:extLst>
          </p:cNvPr>
          <p:cNvSpPr txBox="1">
            <a:spLocks/>
          </p:cNvSpPr>
          <p:nvPr/>
        </p:nvSpPr>
        <p:spPr>
          <a:xfrm>
            <a:off x="1350351" y="1796436"/>
            <a:ext cx="9491297" cy="55403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GB" sz="2800" dirty="0">
                <a:ea typeface="+mj-ea"/>
                <a:cs typeface="+mj-cs"/>
              </a:rPr>
              <a:t>Agents use AI to </a:t>
            </a:r>
            <a:r>
              <a:rPr lang="en-ZA" sz="2800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automate and execute business processes, </a:t>
            </a:r>
            <a:r>
              <a:rPr lang="en-ZA" sz="2800" dirty="0">
                <a:ea typeface="+mj-ea"/>
                <a:cs typeface="+mj-cs"/>
              </a:rPr>
              <a:t>working</a:t>
            </a:r>
            <a:r>
              <a:rPr lang="en-ZA" sz="2800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 </a:t>
            </a:r>
            <a:r>
              <a:rPr lang="en-ZA" sz="2800" dirty="0">
                <a:ea typeface="+mj-ea"/>
                <a:cs typeface="+mj-cs"/>
              </a:rPr>
              <a:t>alongside or on behalf of a person, team or organisation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613CE5C-015B-2860-297A-D6D1B62C2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278187" y="3429000"/>
            <a:ext cx="1635617" cy="583254"/>
          </a:xfrm>
          <a:prstGeom prst="roundRect">
            <a:avLst>
              <a:gd name="adj" fmla="val 3721"/>
            </a:avLst>
          </a:prstGeom>
          <a:noFill/>
          <a:ln w="76200" cap="flat" cmpd="sng" algn="ctr">
            <a:gradFill flip="none" rotWithShape="1">
              <a:gsLst>
                <a:gs pos="0">
                  <a:schemeClr val="bg1">
                    <a:lumMod val="50000"/>
                    <a:lumOff val="50000"/>
                  </a:schemeClr>
                </a:gs>
                <a:gs pos="100000">
                  <a:srgbClr val="FF99FF"/>
                </a:gs>
              </a:gsLst>
              <a:lin ang="0" scaled="1"/>
              <a:tileRect/>
            </a:gradFill>
            <a:prstDash val="solid"/>
            <a:headEnd type="none" w="lg" len="med"/>
            <a:tailEnd type="none" w="lg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err="1">
              <a:solidFill>
                <a:srgbClr val="091F2C"/>
              </a:solidFill>
              <a:latin typeface="Segoe UI Semibold"/>
              <a:cs typeface="Segoe UI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15C0792E-6EC0-B49E-A29E-E6E37275D9B7}"/>
              </a:ext>
            </a:extLst>
          </p:cNvPr>
          <p:cNvSpPr txBox="1">
            <a:spLocks/>
          </p:cNvSpPr>
          <p:nvPr/>
        </p:nvSpPr>
        <p:spPr>
          <a:xfrm>
            <a:off x="5102475" y="3531680"/>
            <a:ext cx="2012801" cy="480574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2000" b="1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Deploy to…</a:t>
            </a:r>
            <a:endParaRPr lang="en-US" sz="2000" b="1" dirty="0">
              <a:ea typeface="+mj-ea"/>
              <a:cs typeface="+mj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87AE66-8E83-3EB9-9436-E30A578EB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92778" y="4383590"/>
            <a:ext cx="8657953" cy="1858435"/>
            <a:chOff x="1767024" y="4328731"/>
            <a:chExt cx="8657953" cy="1858435"/>
          </a:xfrm>
        </p:grpSpPr>
        <p:sp>
          <p:nvSpPr>
            <p:cNvPr id="13" name="Rounded Rectangle 209">
              <a:extLst>
                <a:ext uri="{FF2B5EF4-FFF2-40B4-BE49-F238E27FC236}">
                  <a16:creationId xmlns:a16="http://schemas.microsoft.com/office/drawing/2014/main" id="{ECCBF9A9-BD49-9946-05FB-730CCB5FB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885567" y="4335144"/>
              <a:ext cx="2420867" cy="1852022"/>
            </a:xfrm>
            <a:prstGeom prst="roundRect">
              <a:avLst>
                <a:gd name="adj" fmla="val 8460"/>
              </a:avLst>
            </a:prstGeom>
            <a:solidFill>
              <a:srgbClr val="F6F6F6"/>
            </a:solidFill>
            <a:ln w="952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sp>
          <p:nvSpPr>
            <p:cNvPr id="14" name="Graphic 490">
              <a:extLst>
                <a:ext uri="{FF2B5EF4-FFF2-40B4-BE49-F238E27FC236}">
                  <a16:creationId xmlns:a16="http://schemas.microsoft.com/office/drawing/2014/main" id="{CBC8DD39-14C4-510F-B07F-62053663A4CE}"/>
                </a:ext>
              </a:extLst>
            </p:cNvPr>
            <p:cNvSpPr/>
            <p:nvPr/>
          </p:nvSpPr>
          <p:spPr>
            <a:xfrm>
              <a:off x="5788184" y="4853455"/>
              <a:ext cx="623815" cy="499052"/>
            </a:xfrm>
            <a:custGeom>
              <a:avLst/>
              <a:gdLst>
                <a:gd name="connsiteX0" fmla="*/ 59579 w 190500"/>
                <a:gd name="connsiteY0" fmla="*/ 28575 h 152400"/>
                <a:gd name="connsiteX1" fmla="*/ 76248 w 190500"/>
                <a:gd name="connsiteY1" fmla="*/ 45244 h 152400"/>
                <a:gd name="connsiteX2" fmla="*/ 76248 w 190500"/>
                <a:gd name="connsiteY2" fmla="*/ 135731 h 152400"/>
                <a:gd name="connsiteX3" fmla="*/ 59579 w 190500"/>
                <a:gd name="connsiteY3" fmla="*/ 152400 h 152400"/>
                <a:gd name="connsiteX4" fmla="*/ 16669 w 190500"/>
                <a:gd name="connsiteY4" fmla="*/ 152400 h 152400"/>
                <a:gd name="connsiteX5" fmla="*/ 0 w 190500"/>
                <a:gd name="connsiteY5" fmla="*/ 135731 h 152400"/>
                <a:gd name="connsiteX6" fmla="*/ 0 w 190500"/>
                <a:gd name="connsiteY6" fmla="*/ 45244 h 152400"/>
                <a:gd name="connsiteX7" fmla="*/ 16669 w 190500"/>
                <a:gd name="connsiteY7" fmla="*/ 28575 h 152400"/>
                <a:gd name="connsiteX8" fmla="*/ 59579 w 190500"/>
                <a:gd name="connsiteY8" fmla="*/ 28575 h 152400"/>
                <a:gd name="connsiteX9" fmla="*/ 40510 w 190500"/>
                <a:gd name="connsiteY9" fmla="*/ 119015 h 152400"/>
                <a:gd name="connsiteX10" fmla="*/ 35747 w 190500"/>
                <a:gd name="connsiteY10" fmla="*/ 119015 h 152400"/>
                <a:gd name="connsiteX11" fmla="*/ 34776 w 190500"/>
                <a:gd name="connsiteY11" fmla="*/ 119082 h 152400"/>
                <a:gd name="connsiteX12" fmla="*/ 28672 w 190500"/>
                <a:gd name="connsiteY12" fmla="*/ 127132 h 152400"/>
                <a:gd name="connsiteX13" fmla="*/ 34776 w 190500"/>
                <a:gd name="connsiteY13" fmla="*/ 133236 h 152400"/>
                <a:gd name="connsiteX14" fmla="*/ 35747 w 190500"/>
                <a:gd name="connsiteY14" fmla="*/ 133302 h 152400"/>
                <a:gd name="connsiteX15" fmla="*/ 40510 w 190500"/>
                <a:gd name="connsiteY15" fmla="*/ 133302 h 152400"/>
                <a:gd name="connsiteX16" fmla="*/ 41472 w 190500"/>
                <a:gd name="connsiteY16" fmla="*/ 133236 h 152400"/>
                <a:gd name="connsiteX17" fmla="*/ 47575 w 190500"/>
                <a:gd name="connsiteY17" fmla="*/ 125185 h 152400"/>
                <a:gd name="connsiteX18" fmla="*/ 41472 w 190500"/>
                <a:gd name="connsiteY18" fmla="*/ 119082 h 152400"/>
                <a:gd name="connsiteX19" fmla="*/ 40510 w 190500"/>
                <a:gd name="connsiteY19" fmla="*/ 119015 h 152400"/>
                <a:gd name="connsiteX20" fmla="*/ 169069 w 190500"/>
                <a:gd name="connsiteY20" fmla="*/ 0 h 152400"/>
                <a:gd name="connsiteX21" fmla="*/ 190452 w 190500"/>
                <a:gd name="connsiteY21" fmla="*/ 19964 h 152400"/>
                <a:gd name="connsiteX22" fmla="*/ 190500 w 190500"/>
                <a:gd name="connsiteY22" fmla="*/ 21431 h 152400"/>
                <a:gd name="connsiteX23" fmla="*/ 190500 w 190500"/>
                <a:gd name="connsiteY23" fmla="*/ 102394 h 152400"/>
                <a:gd name="connsiteX24" fmla="*/ 170536 w 190500"/>
                <a:gd name="connsiteY24" fmla="*/ 123777 h 152400"/>
                <a:gd name="connsiteX25" fmla="*/ 169069 w 190500"/>
                <a:gd name="connsiteY25" fmla="*/ 123825 h 152400"/>
                <a:gd name="connsiteX26" fmla="*/ 85725 w 190500"/>
                <a:gd name="connsiteY26" fmla="*/ 123825 h 152400"/>
                <a:gd name="connsiteX27" fmla="*/ 85725 w 190500"/>
                <a:gd name="connsiteY27" fmla="*/ 42863 h 152400"/>
                <a:gd name="connsiteX28" fmla="*/ 63475 w 190500"/>
                <a:gd name="connsiteY28" fmla="*/ 19098 h 152400"/>
                <a:gd name="connsiteX29" fmla="*/ 61913 w 190500"/>
                <a:gd name="connsiteY29" fmla="*/ 19050 h 152400"/>
                <a:gd name="connsiteX30" fmla="*/ 38233 w 190500"/>
                <a:gd name="connsiteY30" fmla="*/ 19050 h 152400"/>
                <a:gd name="connsiteX31" fmla="*/ 57969 w 190500"/>
                <a:gd name="connsiteY31" fmla="*/ 57 h 152400"/>
                <a:gd name="connsiteX32" fmla="*/ 59531 w 190500"/>
                <a:gd name="connsiteY32" fmla="*/ 0 h 152400"/>
                <a:gd name="connsiteX33" fmla="*/ 169069 w 190500"/>
                <a:gd name="connsiteY33" fmla="*/ 0 h 152400"/>
                <a:gd name="connsiteX34" fmla="*/ 126206 w 190500"/>
                <a:gd name="connsiteY34" fmla="*/ 90488 h 152400"/>
                <a:gd name="connsiteX35" fmla="*/ 102394 w 190500"/>
                <a:gd name="connsiteY35" fmla="*/ 90488 h 152400"/>
                <a:gd name="connsiteX36" fmla="*/ 95252 w 190500"/>
                <a:gd name="connsiteY36" fmla="*/ 97633 h 152400"/>
                <a:gd name="connsiteX37" fmla="*/ 101422 w 190500"/>
                <a:gd name="connsiteY37" fmla="*/ 104708 h 152400"/>
                <a:gd name="connsiteX38" fmla="*/ 102394 w 190500"/>
                <a:gd name="connsiteY38" fmla="*/ 104775 h 152400"/>
                <a:gd name="connsiteX39" fmla="*/ 126206 w 190500"/>
                <a:gd name="connsiteY39" fmla="*/ 104775 h 152400"/>
                <a:gd name="connsiteX40" fmla="*/ 133348 w 190500"/>
                <a:gd name="connsiteY40" fmla="*/ 97629 h 152400"/>
                <a:gd name="connsiteX41" fmla="*/ 127178 w 190500"/>
                <a:gd name="connsiteY41" fmla="*/ 90554 h 152400"/>
                <a:gd name="connsiteX42" fmla="*/ 126206 w 190500"/>
                <a:gd name="connsiteY42" fmla="*/ 90488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0500" h="152400">
                  <a:moveTo>
                    <a:pt x="59579" y="28575"/>
                  </a:moveTo>
                  <a:cubicBezTo>
                    <a:pt x="68780" y="28575"/>
                    <a:pt x="76248" y="36033"/>
                    <a:pt x="76248" y="45244"/>
                  </a:cubicBezTo>
                  <a:lnTo>
                    <a:pt x="76248" y="135731"/>
                  </a:lnTo>
                  <a:cubicBezTo>
                    <a:pt x="76248" y="144937"/>
                    <a:pt x="68785" y="152400"/>
                    <a:pt x="59579" y="152400"/>
                  </a:cubicBezTo>
                  <a:lnTo>
                    <a:pt x="16669" y="152400"/>
                  </a:lnTo>
                  <a:cubicBezTo>
                    <a:pt x="7463" y="152400"/>
                    <a:pt x="0" y="144937"/>
                    <a:pt x="0" y="135731"/>
                  </a:cubicBezTo>
                  <a:lnTo>
                    <a:pt x="0" y="45244"/>
                  </a:lnTo>
                  <a:cubicBezTo>
                    <a:pt x="0" y="36033"/>
                    <a:pt x="7468" y="28575"/>
                    <a:pt x="16669" y="28575"/>
                  </a:cubicBezTo>
                  <a:lnTo>
                    <a:pt x="59579" y="28575"/>
                  </a:lnTo>
                  <a:close/>
                  <a:moveTo>
                    <a:pt x="40510" y="119015"/>
                  </a:moveTo>
                  <a:lnTo>
                    <a:pt x="35747" y="119015"/>
                  </a:lnTo>
                  <a:lnTo>
                    <a:pt x="34776" y="119082"/>
                  </a:lnTo>
                  <a:cubicBezTo>
                    <a:pt x="30867" y="119620"/>
                    <a:pt x="28135" y="123224"/>
                    <a:pt x="28672" y="127132"/>
                  </a:cubicBezTo>
                  <a:cubicBezTo>
                    <a:pt x="29109" y="130305"/>
                    <a:pt x="31603" y="132799"/>
                    <a:pt x="34776" y="133236"/>
                  </a:cubicBezTo>
                  <a:lnTo>
                    <a:pt x="35747" y="133302"/>
                  </a:lnTo>
                  <a:lnTo>
                    <a:pt x="40510" y="133302"/>
                  </a:lnTo>
                  <a:lnTo>
                    <a:pt x="41472" y="133236"/>
                  </a:lnTo>
                  <a:cubicBezTo>
                    <a:pt x="45380" y="132698"/>
                    <a:pt x="48113" y="129093"/>
                    <a:pt x="47575" y="125185"/>
                  </a:cubicBezTo>
                  <a:cubicBezTo>
                    <a:pt x="47139" y="122012"/>
                    <a:pt x="44644" y="119518"/>
                    <a:pt x="41472" y="119082"/>
                  </a:cubicBezTo>
                  <a:lnTo>
                    <a:pt x="40510" y="119015"/>
                  </a:lnTo>
                  <a:close/>
                  <a:moveTo>
                    <a:pt x="169069" y="0"/>
                  </a:moveTo>
                  <a:cubicBezTo>
                    <a:pt x="180337" y="-1"/>
                    <a:pt x="189681" y="8723"/>
                    <a:pt x="190452" y="19964"/>
                  </a:cubicBezTo>
                  <a:lnTo>
                    <a:pt x="190500" y="21431"/>
                  </a:lnTo>
                  <a:lnTo>
                    <a:pt x="190500" y="102394"/>
                  </a:lnTo>
                  <a:cubicBezTo>
                    <a:pt x="190501" y="113662"/>
                    <a:pt x="181777" y="123006"/>
                    <a:pt x="170536" y="123777"/>
                  </a:cubicBezTo>
                  <a:lnTo>
                    <a:pt x="169069" y="123825"/>
                  </a:lnTo>
                  <a:lnTo>
                    <a:pt x="85725" y="123825"/>
                  </a:lnTo>
                  <a:lnTo>
                    <a:pt x="85725" y="42863"/>
                  </a:lnTo>
                  <a:cubicBezTo>
                    <a:pt x="85727" y="30316"/>
                    <a:pt x="75994" y="19921"/>
                    <a:pt x="63475" y="19098"/>
                  </a:cubicBezTo>
                  <a:lnTo>
                    <a:pt x="61913" y="19050"/>
                  </a:lnTo>
                  <a:lnTo>
                    <a:pt x="38233" y="19050"/>
                  </a:lnTo>
                  <a:cubicBezTo>
                    <a:pt x="39380" y="8793"/>
                    <a:pt x="47675" y="810"/>
                    <a:pt x="57969" y="57"/>
                  </a:cubicBezTo>
                  <a:lnTo>
                    <a:pt x="59531" y="0"/>
                  </a:lnTo>
                  <a:lnTo>
                    <a:pt x="169069" y="0"/>
                  </a:lnTo>
                  <a:close/>
                  <a:moveTo>
                    <a:pt x="126206" y="90488"/>
                  </a:moveTo>
                  <a:lnTo>
                    <a:pt x="102394" y="90488"/>
                  </a:lnTo>
                  <a:cubicBezTo>
                    <a:pt x="98449" y="90488"/>
                    <a:pt x="95251" y="93688"/>
                    <a:pt x="95252" y="97633"/>
                  </a:cubicBezTo>
                  <a:cubicBezTo>
                    <a:pt x="95253" y="101202"/>
                    <a:pt x="97887" y="104222"/>
                    <a:pt x="101422" y="104708"/>
                  </a:cubicBezTo>
                  <a:lnTo>
                    <a:pt x="102394" y="104775"/>
                  </a:lnTo>
                  <a:lnTo>
                    <a:pt x="126206" y="104775"/>
                  </a:lnTo>
                  <a:cubicBezTo>
                    <a:pt x="130152" y="104774"/>
                    <a:pt x="133349" y="101575"/>
                    <a:pt x="133348" y="97629"/>
                  </a:cubicBezTo>
                  <a:cubicBezTo>
                    <a:pt x="133347" y="94060"/>
                    <a:pt x="130713" y="91041"/>
                    <a:pt x="127178" y="90554"/>
                  </a:cubicBezTo>
                  <a:lnTo>
                    <a:pt x="126206" y="9048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ounded Rectangle 209">
              <a:extLst>
                <a:ext uri="{FF2B5EF4-FFF2-40B4-BE49-F238E27FC236}">
                  <a16:creationId xmlns:a16="http://schemas.microsoft.com/office/drawing/2014/main" id="{1253F182-038A-EFEF-1CC8-417965A49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004110" y="4328731"/>
              <a:ext cx="2420867" cy="1852022"/>
            </a:xfrm>
            <a:prstGeom prst="roundRect">
              <a:avLst>
                <a:gd name="adj" fmla="val 8460"/>
              </a:avLst>
            </a:prstGeom>
            <a:solidFill>
              <a:srgbClr val="F6F6F6"/>
            </a:solidFill>
            <a:ln w="952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9F8B2BE-0023-7F7E-2859-5E9B3D088F5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52855" y="4800132"/>
              <a:ext cx="523375" cy="523270"/>
            </a:xfrm>
            <a:custGeom>
              <a:avLst/>
              <a:gdLst>
                <a:gd name="connsiteX0" fmla="*/ 65781 w 200046"/>
                <a:gd name="connsiteY0" fmla="*/ 138093 h 200006"/>
                <a:gd name="connsiteX1" fmla="*/ 85746 w 200046"/>
                <a:gd name="connsiteY1" fmla="*/ 138093 h 200006"/>
                <a:gd name="connsiteX2" fmla="*/ 85746 w 200046"/>
                <a:gd name="connsiteY2" fmla="*/ 138103 h 200006"/>
                <a:gd name="connsiteX3" fmla="*/ 85746 w 200046"/>
                <a:gd name="connsiteY3" fmla="*/ 161915 h 200006"/>
                <a:gd name="connsiteX4" fmla="*/ 104796 w 200046"/>
                <a:gd name="connsiteY4" fmla="*/ 180965 h 200006"/>
                <a:gd name="connsiteX5" fmla="*/ 109073 w 200046"/>
                <a:gd name="connsiteY5" fmla="*/ 180965 h 200006"/>
                <a:gd name="connsiteX6" fmla="*/ 95271 w 200046"/>
                <a:gd name="connsiteY6" fmla="*/ 190481 h 200006"/>
                <a:gd name="connsiteX7" fmla="*/ 66334 w 200046"/>
                <a:gd name="connsiteY7" fmla="*/ 140903 h 200006"/>
                <a:gd name="connsiteX8" fmla="*/ 51189 w 200046"/>
                <a:gd name="connsiteY8" fmla="*/ 138093 h 200006"/>
                <a:gd name="connsiteX9" fmla="*/ 51189 w 200046"/>
                <a:gd name="connsiteY9" fmla="*/ 138103 h 200006"/>
                <a:gd name="connsiteX10" fmla="*/ 68258 w 200046"/>
                <a:gd name="connsiteY10" fmla="*/ 186614 h 200006"/>
                <a:gd name="connsiteX11" fmla="*/ 11565 w 200046"/>
                <a:gd name="connsiteY11" fmla="*/ 140760 h 200006"/>
                <a:gd name="connsiteX12" fmla="*/ 10174 w 200046"/>
                <a:gd name="connsiteY12" fmla="*/ 138103 h 200006"/>
                <a:gd name="connsiteX13" fmla="*/ 104796 w 200046"/>
                <a:gd name="connsiteY13" fmla="*/ 104756 h 200006"/>
                <a:gd name="connsiteX14" fmla="*/ 190521 w 200046"/>
                <a:gd name="connsiteY14" fmla="*/ 104756 h 200006"/>
                <a:gd name="connsiteX15" fmla="*/ 200046 w 200046"/>
                <a:gd name="connsiteY15" fmla="*/ 114281 h 200006"/>
                <a:gd name="connsiteX16" fmla="*/ 200046 w 200046"/>
                <a:gd name="connsiteY16" fmla="*/ 161906 h 200006"/>
                <a:gd name="connsiteX17" fmla="*/ 190521 w 200046"/>
                <a:gd name="connsiteY17" fmla="*/ 171431 h 200006"/>
                <a:gd name="connsiteX18" fmla="*/ 161946 w 200046"/>
                <a:gd name="connsiteY18" fmla="*/ 171431 h 200006"/>
                <a:gd name="connsiteX19" fmla="*/ 161946 w 200046"/>
                <a:gd name="connsiteY19" fmla="*/ 190481 h 200006"/>
                <a:gd name="connsiteX20" fmla="*/ 166709 w 200046"/>
                <a:gd name="connsiteY20" fmla="*/ 190481 h 200006"/>
                <a:gd name="connsiteX21" fmla="*/ 171471 w 200046"/>
                <a:gd name="connsiteY21" fmla="*/ 195244 h 200006"/>
                <a:gd name="connsiteX22" fmla="*/ 166709 w 200046"/>
                <a:gd name="connsiteY22" fmla="*/ 200006 h 200006"/>
                <a:gd name="connsiteX23" fmla="*/ 128609 w 200046"/>
                <a:gd name="connsiteY23" fmla="*/ 200006 h 200006"/>
                <a:gd name="connsiteX24" fmla="*/ 123846 w 200046"/>
                <a:gd name="connsiteY24" fmla="*/ 195244 h 200006"/>
                <a:gd name="connsiteX25" fmla="*/ 128609 w 200046"/>
                <a:gd name="connsiteY25" fmla="*/ 190481 h 200006"/>
                <a:gd name="connsiteX26" fmla="*/ 133371 w 200046"/>
                <a:gd name="connsiteY26" fmla="*/ 190481 h 200006"/>
                <a:gd name="connsiteX27" fmla="*/ 133371 w 200046"/>
                <a:gd name="connsiteY27" fmla="*/ 171431 h 200006"/>
                <a:gd name="connsiteX28" fmla="*/ 104796 w 200046"/>
                <a:gd name="connsiteY28" fmla="*/ 171431 h 200006"/>
                <a:gd name="connsiteX29" fmla="*/ 95271 w 200046"/>
                <a:gd name="connsiteY29" fmla="*/ 161906 h 200006"/>
                <a:gd name="connsiteX30" fmla="*/ 95271 w 200046"/>
                <a:gd name="connsiteY30" fmla="*/ 114281 h 200006"/>
                <a:gd name="connsiteX31" fmla="*/ 104796 w 200046"/>
                <a:gd name="connsiteY31" fmla="*/ 104756 h 200006"/>
                <a:gd name="connsiteX32" fmla="*/ 142248 w 200046"/>
                <a:gd name="connsiteY32" fmla="*/ 76181 h 200006"/>
                <a:gd name="connsiteX33" fmla="*/ 188635 w 200046"/>
                <a:gd name="connsiteY33" fmla="*/ 76181 h 200006"/>
                <a:gd name="connsiteX34" fmla="*/ 190540 w 200046"/>
                <a:gd name="connsiteY34" fmla="*/ 95221 h 200006"/>
                <a:gd name="connsiteX35" fmla="*/ 190540 w 200046"/>
                <a:gd name="connsiteY35" fmla="*/ 95231 h 200006"/>
                <a:gd name="connsiteX36" fmla="*/ 142915 w 200046"/>
                <a:gd name="connsiteY36" fmla="*/ 95231 h 200006"/>
                <a:gd name="connsiteX37" fmla="*/ 142610 w 200046"/>
                <a:gd name="connsiteY37" fmla="*/ 82439 h 200006"/>
                <a:gd name="connsiteX38" fmla="*/ 62657 w 200046"/>
                <a:gd name="connsiteY38" fmla="*/ 76181 h 200006"/>
                <a:gd name="connsiteX39" fmla="*/ 127894 w 200046"/>
                <a:gd name="connsiteY39" fmla="*/ 76181 h 200006"/>
                <a:gd name="connsiteX40" fmla="*/ 128627 w 200046"/>
                <a:gd name="connsiteY40" fmla="*/ 95231 h 200006"/>
                <a:gd name="connsiteX41" fmla="*/ 104796 w 200046"/>
                <a:gd name="connsiteY41" fmla="*/ 95231 h 200006"/>
                <a:gd name="connsiteX42" fmla="*/ 85746 w 200046"/>
                <a:gd name="connsiteY42" fmla="*/ 114281 h 200006"/>
                <a:gd name="connsiteX43" fmla="*/ 85746 w 200046"/>
                <a:gd name="connsiteY43" fmla="*/ 123806 h 200006"/>
                <a:gd name="connsiteX44" fmla="*/ 63591 w 200046"/>
                <a:gd name="connsiteY44" fmla="*/ 123806 h 200006"/>
                <a:gd name="connsiteX45" fmla="*/ 62333 w 200046"/>
                <a:gd name="connsiteY45" fmla="*/ 80829 h 200006"/>
                <a:gd name="connsiteX46" fmla="*/ 1916 w 200046"/>
                <a:gd name="connsiteY46" fmla="*/ 76181 h 200006"/>
                <a:gd name="connsiteX47" fmla="*/ 48303 w 200046"/>
                <a:gd name="connsiteY47" fmla="*/ 76181 h 200006"/>
                <a:gd name="connsiteX48" fmla="*/ 48627 w 200046"/>
                <a:gd name="connsiteY48" fmla="*/ 118281 h 200006"/>
                <a:gd name="connsiteX49" fmla="*/ 49170 w 200046"/>
                <a:gd name="connsiteY49" fmla="*/ 123806 h 200006"/>
                <a:gd name="connsiteX50" fmla="*/ 4364 w 200046"/>
                <a:gd name="connsiteY50" fmla="*/ 123806 h 200006"/>
                <a:gd name="connsiteX51" fmla="*/ 1916 w 200046"/>
                <a:gd name="connsiteY51" fmla="*/ 76181 h 200006"/>
                <a:gd name="connsiteX52" fmla="*/ 122284 w 200046"/>
                <a:gd name="connsiteY52" fmla="*/ 3858 h 200006"/>
                <a:gd name="connsiteX53" fmla="*/ 184539 w 200046"/>
                <a:gd name="connsiteY53" fmla="*/ 61893 h 200006"/>
                <a:gd name="connsiteX54" fmla="*/ 140810 w 200046"/>
                <a:gd name="connsiteY54" fmla="*/ 61893 h 200006"/>
                <a:gd name="connsiteX55" fmla="*/ 123312 w 200046"/>
                <a:gd name="connsiteY55" fmla="*/ 5477 h 200006"/>
                <a:gd name="connsiteX56" fmla="*/ 68258 w 200046"/>
                <a:gd name="connsiteY56" fmla="*/ 3858 h 200006"/>
                <a:gd name="connsiteX57" fmla="*/ 68267 w 200046"/>
                <a:gd name="connsiteY57" fmla="*/ 3858 h 200006"/>
                <a:gd name="connsiteX58" fmla="*/ 50332 w 200046"/>
                <a:gd name="connsiteY58" fmla="*/ 57702 h 200006"/>
                <a:gd name="connsiteX59" fmla="*/ 49741 w 200046"/>
                <a:gd name="connsiteY59" fmla="*/ 61893 h 200006"/>
                <a:gd name="connsiteX60" fmla="*/ 6002 w 200046"/>
                <a:gd name="connsiteY60" fmla="*/ 61893 h 200006"/>
                <a:gd name="connsiteX61" fmla="*/ 67096 w 200046"/>
                <a:gd name="connsiteY61" fmla="*/ 4210 h 200006"/>
                <a:gd name="connsiteX62" fmla="*/ 95271 w 200046"/>
                <a:gd name="connsiteY62" fmla="*/ 0 h 200006"/>
                <a:gd name="connsiteX63" fmla="*/ 125884 w 200046"/>
                <a:gd name="connsiteY63" fmla="*/ 58893 h 200006"/>
                <a:gd name="connsiteX64" fmla="*/ 126322 w 200046"/>
                <a:gd name="connsiteY64" fmla="*/ 61893 h 200006"/>
                <a:gd name="connsiteX65" fmla="*/ 64219 w 200046"/>
                <a:gd name="connsiteY65" fmla="*/ 61893 h 200006"/>
                <a:gd name="connsiteX66" fmla="*/ 95271 w 200046"/>
                <a:gd name="connsiteY66" fmla="*/ 0 h 20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00046" h="200006">
                  <a:moveTo>
                    <a:pt x="65781" y="138093"/>
                  </a:moveTo>
                  <a:lnTo>
                    <a:pt x="85746" y="138093"/>
                  </a:lnTo>
                  <a:lnTo>
                    <a:pt x="85746" y="138103"/>
                  </a:lnTo>
                  <a:lnTo>
                    <a:pt x="85746" y="161915"/>
                  </a:lnTo>
                  <a:cubicBezTo>
                    <a:pt x="85746" y="172437"/>
                    <a:pt x="94274" y="180965"/>
                    <a:pt x="104796" y="180965"/>
                  </a:cubicBezTo>
                  <a:lnTo>
                    <a:pt x="109073" y="180965"/>
                  </a:lnTo>
                  <a:cubicBezTo>
                    <a:pt x="104720" y="187071"/>
                    <a:pt x="99986" y="190481"/>
                    <a:pt x="95271" y="190481"/>
                  </a:cubicBezTo>
                  <a:cubicBezTo>
                    <a:pt x="83869" y="190481"/>
                    <a:pt x="72411" y="170526"/>
                    <a:pt x="66334" y="140903"/>
                  </a:cubicBezTo>
                  <a:close/>
                  <a:moveTo>
                    <a:pt x="51189" y="138093"/>
                  </a:moveTo>
                  <a:lnTo>
                    <a:pt x="51189" y="138103"/>
                  </a:lnTo>
                  <a:cubicBezTo>
                    <a:pt x="54656" y="157934"/>
                    <a:pt x="60543" y="174803"/>
                    <a:pt x="68258" y="186614"/>
                  </a:cubicBezTo>
                  <a:cubicBezTo>
                    <a:pt x="44041" y="179426"/>
                    <a:pt x="23657" y="162939"/>
                    <a:pt x="11565" y="140760"/>
                  </a:cubicBezTo>
                  <a:lnTo>
                    <a:pt x="10174" y="138103"/>
                  </a:lnTo>
                  <a:close/>
                  <a:moveTo>
                    <a:pt x="104796" y="104756"/>
                  </a:moveTo>
                  <a:lnTo>
                    <a:pt x="190521" y="104756"/>
                  </a:lnTo>
                  <a:cubicBezTo>
                    <a:pt x="195782" y="104756"/>
                    <a:pt x="200046" y="109020"/>
                    <a:pt x="200046" y="114281"/>
                  </a:cubicBezTo>
                  <a:lnTo>
                    <a:pt x="200046" y="161906"/>
                  </a:lnTo>
                  <a:cubicBezTo>
                    <a:pt x="200046" y="167167"/>
                    <a:pt x="195782" y="171431"/>
                    <a:pt x="190521" y="171431"/>
                  </a:cubicBezTo>
                  <a:lnTo>
                    <a:pt x="161946" y="171431"/>
                  </a:lnTo>
                  <a:lnTo>
                    <a:pt x="161946" y="190481"/>
                  </a:lnTo>
                  <a:lnTo>
                    <a:pt x="166709" y="190481"/>
                  </a:lnTo>
                  <a:cubicBezTo>
                    <a:pt x="169338" y="190481"/>
                    <a:pt x="171471" y="192614"/>
                    <a:pt x="171471" y="195244"/>
                  </a:cubicBezTo>
                  <a:cubicBezTo>
                    <a:pt x="171471" y="197873"/>
                    <a:pt x="169338" y="200006"/>
                    <a:pt x="166709" y="200006"/>
                  </a:cubicBezTo>
                  <a:lnTo>
                    <a:pt x="128609" y="200006"/>
                  </a:lnTo>
                  <a:cubicBezTo>
                    <a:pt x="125979" y="200006"/>
                    <a:pt x="123846" y="197873"/>
                    <a:pt x="123846" y="195244"/>
                  </a:cubicBezTo>
                  <a:cubicBezTo>
                    <a:pt x="123846" y="192614"/>
                    <a:pt x="125979" y="190481"/>
                    <a:pt x="128609" y="190481"/>
                  </a:cubicBezTo>
                  <a:lnTo>
                    <a:pt x="133371" y="190481"/>
                  </a:lnTo>
                  <a:lnTo>
                    <a:pt x="133371" y="171431"/>
                  </a:lnTo>
                  <a:lnTo>
                    <a:pt x="104796" y="171431"/>
                  </a:lnTo>
                  <a:cubicBezTo>
                    <a:pt x="99535" y="171431"/>
                    <a:pt x="95271" y="167167"/>
                    <a:pt x="95271" y="161906"/>
                  </a:cubicBezTo>
                  <a:lnTo>
                    <a:pt x="95271" y="114281"/>
                  </a:lnTo>
                  <a:cubicBezTo>
                    <a:pt x="95271" y="109020"/>
                    <a:pt x="99535" y="104756"/>
                    <a:pt x="104796" y="104756"/>
                  </a:cubicBezTo>
                  <a:close/>
                  <a:moveTo>
                    <a:pt x="142248" y="76181"/>
                  </a:moveTo>
                  <a:lnTo>
                    <a:pt x="188635" y="76181"/>
                  </a:lnTo>
                  <a:cubicBezTo>
                    <a:pt x="189873" y="82325"/>
                    <a:pt x="190540" y="88697"/>
                    <a:pt x="190540" y="95221"/>
                  </a:cubicBezTo>
                  <a:lnTo>
                    <a:pt x="190540" y="95231"/>
                  </a:lnTo>
                  <a:lnTo>
                    <a:pt x="142915" y="95231"/>
                  </a:lnTo>
                  <a:cubicBezTo>
                    <a:pt x="142915" y="90907"/>
                    <a:pt x="142810" y="86639"/>
                    <a:pt x="142610" y="82439"/>
                  </a:cubicBezTo>
                  <a:close/>
                  <a:moveTo>
                    <a:pt x="62657" y="76181"/>
                  </a:moveTo>
                  <a:lnTo>
                    <a:pt x="127894" y="76181"/>
                  </a:lnTo>
                  <a:cubicBezTo>
                    <a:pt x="128370" y="82334"/>
                    <a:pt x="128627" y="88697"/>
                    <a:pt x="128627" y="95231"/>
                  </a:cubicBezTo>
                  <a:lnTo>
                    <a:pt x="104796" y="95231"/>
                  </a:lnTo>
                  <a:cubicBezTo>
                    <a:pt x="94274" y="95231"/>
                    <a:pt x="85746" y="103760"/>
                    <a:pt x="85746" y="114281"/>
                  </a:cubicBezTo>
                  <a:lnTo>
                    <a:pt x="85746" y="123806"/>
                  </a:lnTo>
                  <a:lnTo>
                    <a:pt x="63591" y="123806"/>
                  </a:lnTo>
                  <a:cubicBezTo>
                    <a:pt x="61926" y="109544"/>
                    <a:pt x="61505" y="95164"/>
                    <a:pt x="62333" y="80829"/>
                  </a:cubicBezTo>
                  <a:close/>
                  <a:moveTo>
                    <a:pt x="1916" y="76181"/>
                  </a:moveTo>
                  <a:lnTo>
                    <a:pt x="48303" y="76181"/>
                  </a:lnTo>
                  <a:cubicBezTo>
                    <a:pt x="47310" y="90202"/>
                    <a:pt x="47418" y="104278"/>
                    <a:pt x="48627" y="118281"/>
                  </a:cubicBezTo>
                  <a:lnTo>
                    <a:pt x="49170" y="123806"/>
                  </a:lnTo>
                  <a:lnTo>
                    <a:pt x="4364" y="123806"/>
                  </a:lnTo>
                  <a:cubicBezTo>
                    <a:pt x="-457" y="108392"/>
                    <a:pt x="-1300" y="92009"/>
                    <a:pt x="1916" y="76181"/>
                  </a:cubicBezTo>
                  <a:close/>
                  <a:moveTo>
                    <a:pt x="122284" y="3858"/>
                  </a:moveTo>
                  <a:cubicBezTo>
                    <a:pt x="150984" y="12376"/>
                    <a:pt x="174030" y="33860"/>
                    <a:pt x="184539" y="61893"/>
                  </a:cubicBezTo>
                  <a:lnTo>
                    <a:pt x="140810" y="61893"/>
                  </a:lnTo>
                  <a:cubicBezTo>
                    <a:pt x="137809" y="38881"/>
                    <a:pt x="131694" y="19098"/>
                    <a:pt x="123312" y="5477"/>
                  </a:cubicBezTo>
                  <a:close/>
                  <a:moveTo>
                    <a:pt x="68258" y="3858"/>
                  </a:moveTo>
                  <a:lnTo>
                    <a:pt x="68267" y="3858"/>
                  </a:lnTo>
                  <a:cubicBezTo>
                    <a:pt x="59876" y="16707"/>
                    <a:pt x="53637" y="35566"/>
                    <a:pt x="50332" y="57702"/>
                  </a:cubicBezTo>
                  <a:lnTo>
                    <a:pt x="49741" y="61893"/>
                  </a:lnTo>
                  <a:lnTo>
                    <a:pt x="6002" y="61893"/>
                  </a:lnTo>
                  <a:cubicBezTo>
                    <a:pt x="16362" y="34260"/>
                    <a:pt x="38914" y="12968"/>
                    <a:pt x="67096" y="4210"/>
                  </a:cubicBezTo>
                  <a:close/>
                  <a:moveTo>
                    <a:pt x="95271" y="0"/>
                  </a:moveTo>
                  <a:cubicBezTo>
                    <a:pt x="107844" y="0"/>
                    <a:pt x="120474" y="24213"/>
                    <a:pt x="125884" y="58893"/>
                  </a:cubicBezTo>
                  <a:lnTo>
                    <a:pt x="126322" y="61893"/>
                  </a:lnTo>
                  <a:lnTo>
                    <a:pt x="64219" y="61893"/>
                  </a:lnTo>
                  <a:cubicBezTo>
                    <a:pt x="69353" y="25613"/>
                    <a:pt x="82355" y="0"/>
                    <a:pt x="95271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Rounded Rectangle 209">
              <a:extLst>
                <a:ext uri="{FF2B5EF4-FFF2-40B4-BE49-F238E27FC236}">
                  <a16:creationId xmlns:a16="http://schemas.microsoft.com/office/drawing/2014/main" id="{B4213D4A-384E-1A63-E834-9B13B3FC00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767024" y="4335144"/>
              <a:ext cx="2420867" cy="1852022"/>
            </a:xfrm>
            <a:prstGeom prst="roundRect">
              <a:avLst>
                <a:gd name="adj" fmla="val 8460"/>
              </a:avLst>
            </a:prstGeom>
            <a:solidFill>
              <a:srgbClr val="F6F6F6"/>
            </a:solidFill>
            <a:ln w="9525">
              <a:noFill/>
              <a:headEnd type="none" w="med" len="med"/>
              <a:tailEnd type="none" w="med" len="med"/>
            </a:ln>
            <a:effectLst>
              <a:outerShdw blurRad="2794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1389330-C701-FA51-03D3-E1CA49D8B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23" b="2923"/>
            <a:stretch/>
          </p:blipFill>
          <p:spPr>
            <a:xfrm>
              <a:off x="2646592" y="4748100"/>
              <a:ext cx="661729" cy="623046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DC74CFE-AB99-BB42-9143-14B0E20760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1976982" y="5508141"/>
            <a:ext cx="2052460" cy="233910"/>
          </a:xfrm>
          <a:prstGeom prst="rect">
            <a:avLst/>
          </a:prstGeom>
          <a:noFill/>
          <a:ln w="19050" cap="rnd">
            <a:noFill/>
          </a:ln>
          <a:effectLst/>
        </p:spPr>
        <p:txBody>
          <a:bodyPr wrap="square" lIns="0" tIns="0" rIns="0" bIns="18288" rtlCol="0" anchor="ctr" anchorCtr="0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5632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 Variable Display Semib" pitchFamily="2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Microsoft 365 Copilot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461BFB-79BE-262B-00F9-858B682D7AE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406327" y="5506012"/>
            <a:ext cx="1446329" cy="233910"/>
          </a:xfrm>
          <a:prstGeom prst="rect">
            <a:avLst/>
          </a:prstGeom>
          <a:noFill/>
          <a:ln w="19050" cap="rnd">
            <a:noFill/>
          </a:ln>
          <a:effectLst/>
        </p:spPr>
        <p:txBody>
          <a:bodyPr wrap="square" lIns="0" tIns="0" rIns="0" bIns="18288" rtlCol="0" anchor="ctr" anchorCtr="0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5632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 Variable Display Semib" pitchFamily="2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Your applications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6D3E5-4D9D-A521-06E1-8CB3F7BF3B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517131" y="5506012"/>
            <a:ext cx="1446329" cy="233910"/>
          </a:xfrm>
          <a:prstGeom prst="rect">
            <a:avLst/>
          </a:prstGeom>
          <a:noFill/>
          <a:ln w="19050" cap="rnd">
            <a:noFill/>
          </a:ln>
          <a:effectLst/>
        </p:spPr>
        <p:txBody>
          <a:bodyPr wrap="square" lIns="0" tIns="0" rIns="0" bIns="18288" rtlCol="0" anchor="ctr" anchorCtr="0">
            <a:spAutoFit/>
          </a:bodyPr>
          <a:lstStyle>
            <a:defPPr>
              <a:defRPr lang="en-US"/>
            </a:defPPr>
            <a:lvl1pPr algn="ctr">
              <a:defRPr sz="1600">
                <a:gradFill>
                  <a:gsLst>
                    <a:gs pos="5632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 Variable Display Semib" pitchFamily="2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Your websites</a:t>
            </a:r>
          </a:p>
        </p:txBody>
      </p:sp>
    </p:spTree>
    <p:extLst>
      <p:ext uri="{BB962C8B-B14F-4D97-AF65-F5344CB8AC3E}">
        <p14:creationId xmlns:p14="http://schemas.microsoft.com/office/powerpoint/2010/main" val="215624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BAD5-E05E-2A54-C6F3-2226CA20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C94B71-B5CB-DD11-2EBB-B7EF1B9C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>
            <a:noAutofit/>
          </a:bodyPr>
          <a:lstStyle/>
          <a:p>
            <a:r>
              <a:rPr lang="en-US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Podcast Marketing Agent</a:t>
            </a:r>
            <a:br>
              <a:rPr lang="en-US" dirty="0">
                <a:ea typeface="+mj-ea"/>
                <a:cs typeface="+mj-cs"/>
              </a:rPr>
            </a:br>
            <a:r>
              <a:rPr lang="en-US" sz="2800" dirty="0">
                <a:ea typeface="+mj-ea"/>
                <a:cs typeface="+mj-cs"/>
              </a:rPr>
              <a:t>with </a:t>
            </a:r>
            <a:r>
              <a:rPr lang="en-GB" sz="2800" dirty="0">
                <a:ea typeface="+mj-ea"/>
                <a:cs typeface="+mj-cs"/>
              </a:rPr>
              <a:t>Azure OpenAI Service, .NET, and Copilot Studio</a:t>
            </a:r>
            <a:endParaRPr lang="en-US" dirty="0">
              <a:ea typeface="+mj-ea"/>
              <a:cs typeface="+mj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12F5C-A085-9EF9-9283-EE0BE50FF6EF}"/>
              </a:ext>
            </a:extLst>
          </p:cNvPr>
          <p:cNvGrpSpPr/>
          <p:nvPr/>
        </p:nvGrpSpPr>
        <p:grpSpPr>
          <a:xfrm>
            <a:off x="567154" y="2079349"/>
            <a:ext cx="11057692" cy="3225897"/>
            <a:chOff x="567154" y="2120981"/>
            <a:chExt cx="11057692" cy="322589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1C254D7-F83F-1CEB-340C-999CC1252554}"/>
                </a:ext>
              </a:extLst>
            </p:cNvPr>
            <p:cNvGrpSpPr/>
            <p:nvPr/>
          </p:nvGrpSpPr>
          <p:grpSpPr>
            <a:xfrm>
              <a:off x="567154" y="2120982"/>
              <a:ext cx="3078336" cy="3225896"/>
              <a:chOff x="567154" y="2567587"/>
              <a:chExt cx="3078336" cy="3225896"/>
            </a:xfrm>
          </p:grpSpPr>
          <p:sp>
            <p:nvSpPr>
              <p:cNvPr id="97" name="Rectangle: Rounded Corners 96">
                <a:extLst>
                  <a:ext uri="{FF2B5EF4-FFF2-40B4-BE49-F238E27FC236}">
                    <a16:creationId xmlns:a16="http://schemas.microsoft.com/office/drawing/2014/main" id="{623C0D57-C0B1-4EAB-7035-FAC73D8518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154" y="2567587"/>
                <a:ext cx="3078336" cy="3225896"/>
              </a:xfrm>
              <a:prstGeom prst="roundRect">
                <a:avLst>
                  <a:gd name="adj" fmla="val 3721"/>
                </a:avLst>
              </a:pr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50000"/>
                        <a:lumOff val="50000"/>
                      </a:schemeClr>
                    </a:gs>
                    <a:gs pos="100000">
                      <a:srgbClr val="FF99FF"/>
                    </a:gs>
                  </a:gsLst>
                  <a:lin ang="0" scaled="1"/>
                  <a:tileRect/>
                </a:gradFill>
                <a:prstDash val="solid"/>
                <a:headEnd type="none" w="lg" len="med"/>
                <a:tailEnd type="none" w="lg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 err="1">
                  <a:solidFill>
                    <a:srgbClr val="091F2C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5" name="Title 5">
                <a:extLst>
                  <a:ext uri="{FF2B5EF4-FFF2-40B4-BE49-F238E27FC236}">
                    <a16:creationId xmlns:a16="http://schemas.microsoft.com/office/drawing/2014/main" id="{02AAE09A-21B1-DD0F-60BA-7452FF353FE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278" y="4454579"/>
                <a:ext cx="2726088" cy="48057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algn="l" defTabSz="932563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 dirty="0" smtClean="0">
                    <a:ln w="3175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/>
                <a:r>
                  <a:rPr lang="en-US" sz="2400" dirty="0">
                    <a:gradFill>
                      <a:gsLst>
                        <a:gs pos="25000">
                          <a:srgbClr val="8DC8E8"/>
                        </a:gs>
                        <a:gs pos="75000">
                          <a:srgbClr val="CD98CF"/>
                        </a:gs>
                      </a:gsLst>
                      <a:lin ang="2700000" scaled="0"/>
                    </a:gradFill>
                    <a:ea typeface="+mj-ea"/>
                    <a:cs typeface="+mj-cs"/>
                  </a:rPr>
                  <a:t>Laying the Foundation: Azure OpenAI Service</a:t>
                </a:r>
              </a:p>
              <a:p>
                <a:pPr algn="ctr"/>
                <a:endParaRPr lang="en-US" sz="2400" dirty="0">
                  <a:ea typeface="+mj-ea"/>
                  <a:cs typeface="+mj-cs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54B765D-12DC-6520-8150-94215A976C4F}"/>
                </a:ext>
              </a:extLst>
            </p:cNvPr>
            <p:cNvGrpSpPr/>
            <p:nvPr/>
          </p:nvGrpSpPr>
          <p:grpSpPr>
            <a:xfrm>
              <a:off x="4556832" y="2120982"/>
              <a:ext cx="3078336" cy="3225895"/>
              <a:chOff x="567154" y="2567587"/>
              <a:chExt cx="3078336" cy="3225895"/>
            </a:xfrm>
          </p:grpSpPr>
          <p:sp>
            <p:nvSpPr>
              <p:cNvPr id="17" name="Rectangle: Rounded Corners 96">
                <a:extLst>
                  <a:ext uri="{FF2B5EF4-FFF2-40B4-BE49-F238E27FC236}">
                    <a16:creationId xmlns:a16="http://schemas.microsoft.com/office/drawing/2014/main" id="{6AA9A54F-AF6F-DC52-5643-81824E00D8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154" y="2567587"/>
                <a:ext cx="3078336" cy="3225895"/>
              </a:xfrm>
              <a:prstGeom prst="roundRect">
                <a:avLst>
                  <a:gd name="adj" fmla="val 3721"/>
                </a:avLst>
              </a:pr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50000"/>
                        <a:lumOff val="50000"/>
                      </a:schemeClr>
                    </a:gs>
                    <a:gs pos="100000">
                      <a:srgbClr val="FF99FF"/>
                    </a:gs>
                  </a:gsLst>
                  <a:lin ang="0" scaled="1"/>
                  <a:tileRect/>
                </a:gradFill>
                <a:prstDash val="solid"/>
                <a:headEnd type="none" w="lg" len="med"/>
                <a:tailEnd type="none" w="lg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 dirty="0">
                  <a:solidFill>
                    <a:srgbClr val="091F2C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18" name="Title 5">
                <a:extLst>
                  <a:ext uri="{FF2B5EF4-FFF2-40B4-BE49-F238E27FC236}">
                    <a16:creationId xmlns:a16="http://schemas.microsoft.com/office/drawing/2014/main" id="{DA2DA509-B859-6814-D676-DFEA0D1A27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278" y="4454579"/>
                <a:ext cx="2726088" cy="48057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algn="l" defTabSz="932563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 dirty="0" smtClean="0">
                    <a:ln w="3175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/>
                <a:r>
                  <a:rPr lang="en-US" sz="2400" dirty="0">
                    <a:gradFill>
                      <a:gsLst>
                        <a:gs pos="25000">
                          <a:srgbClr val="8DC8E8"/>
                        </a:gs>
                        <a:gs pos="75000">
                          <a:srgbClr val="CD98CF"/>
                        </a:gs>
                      </a:gsLst>
                      <a:lin ang="2700000" scaled="0"/>
                    </a:gradFill>
                    <a:ea typeface="+mj-ea"/>
                    <a:cs typeface="+mj-cs"/>
                  </a:rPr>
                  <a:t>Bridging the Gap: .NET APIs and Custom Connectors</a:t>
                </a:r>
                <a:endParaRPr lang="en-US" sz="2400" dirty="0">
                  <a:ea typeface="+mj-ea"/>
                  <a:cs typeface="+mj-cs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A8E6856-AB98-96D7-5E6A-50C1BE5B3BDB}"/>
                </a:ext>
              </a:extLst>
            </p:cNvPr>
            <p:cNvGrpSpPr/>
            <p:nvPr/>
          </p:nvGrpSpPr>
          <p:grpSpPr>
            <a:xfrm>
              <a:off x="8546510" y="2120981"/>
              <a:ext cx="3078336" cy="3225894"/>
              <a:chOff x="567154" y="2567587"/>
              <a:chExt cx="3078336" cy="3225894"/>
            </a:xfrm>
          </p:grpSpPr>
          <p:sp>
            <p:nvSpPr>
              <p:cNvPr id="21" name="Rectangle: Rounded Corners 96">
                <a:extLst>
                  <a:ext uri="{FF2B5EF4-FFF2-40B4-BE49-F238E27FC236}">
                    <a16:creationId xmlns:a16="http://schemas.microsoft.com/office/drawing/2014/main" id="{7CED95B7-E586-5CAC-3B13-4028C9C9F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154" y="2567587"/>
                <a:ext cx="3078336" cy="3225894"/>
              </a:xfrm>
              <a:prstGeom prst="roundRect">
                <a:avLst>
                  <a:gd name="adj" fmla="val 3721"/>
                </a:avLst>
              </a:prstGeom>
              <a:noFill/>
              <a:ln w="12700" cap="flat" cmpd="sng" algn="ctr">
                <a:gradFill flip="none" rotWithShape="1">
                  <a:gsLst>
                    <a:gs pos="0">
                      <a:schemeClr val="bg1">
                        <a:lumMod val="50000"/>
                        <a:lumOff val="50000"/>
                      </a:schemeClr>
                    </a:gs>
                    <a:gs pos="100000">
                      <a:srgbClr val="FF99FF"/>
                    </a:gs>
                  </a:gsLst>
                  <a:lin ang="0" scaled="1"/>
                  <a:tileRect/>
                </a:gradFill>
                <a:prstDash val="solid"/>
                <a:headEnd type="none" w="lg" len="med"/>
                <a:tailEnd type="none" w="lg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kern="0" err="1">
                  <a:solidFill>
                    <a:srgbClr val="091F2C"/>
                  </a:solidFill>
                  <a:latin typeface="Segoe UI Semibold"/>
                  <a:cs typeface="Segoe UI" pitchFamily="34" charset="0"/>
                </a:endParaRPr>
              </a:p>
            </p:txBody>
          </p:sp>
          <p:sp>
            <p:nvSpPr>
              <p:cNvPr id="22" name="Title 5">
                <a:extLst>
                  <a:ext uri="{FF2B5EF4-FFF2-40B4-BE49-F238E27FC236}">
                    <a16:creationId xmlns:a16="http://schemas.microsoft.com/office/drawing/2014/main" id="{E2D83102-E102-ABF1-DD52-8EA98B8523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278" y="4454584"/>
                <a:ext cx="2726088" cy="48057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algn="l" defTabSz="932563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3600" b="0" kern="1200" cap="none" spc="-50" baseline="0" dirty="0" smtClean="0">
                    <a:ln w="3175">
                      <a:noFill/>
                    </a:ln>
                    <a:solidFill>
                      <a:schemeClr val="tx1"/>
                    </a:soli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/>
                <a:r>
                  <a:rPr lang="en-US" sz="2400" dirty="0">
                    <a:gradFill>
                      <a:gsLst>
                        <a:gs pos="25000">
                          <a:srgbClr val="8DC8E8"/>
                        </a:gs>
                        <a:gs pos="75000">
                          <a:srgbClr val="CD98CF"/>
                        </a:gs>
                      </a:gsLst>
                      <a:lin ang="2700000" scaled="0"/>
                    </a:gradFill>
                    <a:ea typeface="+mj-ea"/>
                    <a:cs typeface="+mj-cs"/>
                  </a:rPr>
                  <a:t>Final Touch: Microsoft Copilot Studio integration</a:t>
                </a:r>
                <a:endParaRPr lang="en-US" sz="2400" dirty="0">
                  <a:ea typeface="+mj-ea"/>
                  <a:cs typeface="+mj-cs"/>
                </a:endParaRPr>
              </a:p>
            </p:txBody>
          </p:sp>
        </p:grp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DF83168D-A7A7-27E8-A61F-FF06E7E64E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185678" y="2207919"/>
            <a:ext cx="1800000" cy="180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284F9C4-96A9-6278-6C82-C56BF0E7C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6722" y="2348319"/>
            <a:ext cx="1519200" cy="1519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41CEBFB6-C078-DF0F-8748-6679D6378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401" y="2315195"/>
            <a:ext cx="1519197" cy="15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15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D0B23-DD56-40CB-84A7-446E3EF8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A98703-D675-7BD3-2FF5-D40FC04A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>
            <a:noAutofit/>
          </a:bodyPr>
          <a:lstStyle/>
          <a:p>
            <a:r>
              <a:rPr lang="en-US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Azure OpenAI Service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842C55-8756-B461-585A-A1F73981A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547163" y="1357824"/>
            <a:ext cx="8964324" cy="2107298"/>
          </a:xfrm>
          <a:prstGeom prst="roundRect">
            <a:avLst>
              <a:gd name="adj" fmla="val 8213"/>
            </a:avLst>
          </a:prstGeom>
          <a:solidFill>
            <a:srgbClr val="091F2C"/>
          </a:solidFill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sm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765" b="1" i="0" u="none" strike="noStrike" kern="0" cap="none" spc="0" normalizeH="0" baseline="0" noProof="0" err="1">
              <a:ln>
                <a:noFill/>
              </a:ln>
              <a:noFill/>
              <a:effectLst/>
              <a:uLnTx/>
              <a:uFillTx/>
              <a:latin typeface="Segoe UI Semibol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3" name="Picture 2" descr="OpenAI Logo">
            <a:extLst>
              <a:ext uri="{FF2B5EF4-FFF2-40B4-BE49-F238E27FC236}">
                <a16:creationId xmlns:a16="http://schemas.microsoft.com/office/drawing/2014/main" id="{FF02EB3B-7427-9F6B-D3A1-5907B1C337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22" b="37222"/>
          <a:stretch/>
        </p:blipFill>
        <p:spPr bwMode="auto">
          <a:xfrm>
            <a:off x="2784487" y="1644981"/>
            <a:ext cx="1955776" cy="49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9B5E6E-F9B7-BE8E-A97C-D92DEEBEDB50}"/>
              </a:ext>
            </a:extLst>
          </p:cNvPr>
          <p:cNvSpPr txBox="1">
            <a:spLocks/>
          </p:cNvSpPr>
          <p:nvPr/>
        </p:nvSpPr>
        <p:spPr>
          <a:xfrm>
            <a:off x="1876425" y="2439301"/>
            <a:ext cx="37719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Cutting-Edge AI Models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Pioneering Research and Advancements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Unlocking New Creative Possibilities </a:t>
            </a:r>
          </a:p>
        </p:txBody>
      </p:sp>
      <p:pic>
        <p:nvPicPr>
          <p:cNvPr id="15" name="MS logo white - EMF" descr="Microsoft logo white text version">
            <a:extLst>
              <a:ext uri="{FF2B5EF4-FFF2-40B4-BE49-F238E27FC236}">
                <a16:creationId xmlns:a16="http://schemas.microsoft.com/office/drawing/2014/main" id="{C3F14C9E-BAA2-9912-AFB6-10ADE8BB7D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129418" y="1644981"/>
            <a:ext cx="2333714" cy="499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A0886A7-5B4B-109D-80E8-6ACAA672A663}"/>
              </a:ext>
            </a:extLst>
          </p:cNvPr>
          <p:cNvSpPr txBox="1">
            <a:spLocks/>
          </p:cNvSpPr>
          <p:nvPr/>
        </p:nvSpPr>
        <p:spPr>
          <a:xfrm>
            <a:off x="6410325" y="2439301"/>
            <a:ext cx="3771900" cy="7386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Secure Data and Built-In Responsible AI 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Global Availability and Flexibility</a:t>
            </a:r>
          </a:p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Developer-Friendly Integrations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43793B7-BAC7-8C0F-92EE-9D171466F7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15936" y="3889106"/>
            <a:ext cx="4165029" cy="472313"/>
          </a:xfrm>
          <a:prstGeom prst="roundRect">
            <a:avLst>
              <a:gd name="adj" fmla="val 31242"/>
            </a:avLst>
          </a:prstGeom>
          <a:noFill/>
          <a:ln w="19050" cap="rnd" cmpd="sng" algn="ctr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74825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Reasoning &amp; Multimodal</a:t>
            </a: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74825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text, image, audio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5794D5-5FCF-0B91-9617-8DF08DA5AA50}"/>
              </a:ext>
            </a:extLst>
          </p:cNvPr>
          <p:cNvSpPr txBox="1"/>
          <p:nvPr/>
        </p:nvSpPr>
        <p:spPr>
          <a:xfrm>
            <a:off x="515937" y="4583953"/>
            <a:ext cx="1266252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o1</a:t>
            </a:r>
          </a:p>
          <a:p>
            <a:pPr algn="ctr">
              <a:defRPr/>
            </a:pP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o1-mini</a:t>
            </a:r>
          </a:p>
          <a:p>
            <a:pPr algn="ctr">
              <a:defRPr/>
            </a:pP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o3-mini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B795B37-BBD0-FF35-70B3-A18F2E756341}"/>
              </a:ext>
            </a:extLst>
          </p:cNvPr>
          <p:cNvSpPr txBox="1"/>
          <p:nvPr/>
        </p:nvSpPr>
        <p:spPr>
          <a:xfrm>
            <a:off x="2472394" y="4542999"/>
            <a:ext cx="2299442" cy="110799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GPT-4.5</a:t>
            </a:r>
          </a:p>
          <a:p>
            <a:pPr algn="ctr">
              <a:defRPr/>
            </a:pP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GPT-4o</a:t>
            </a:r>
          </a:p>
          <a:p>
            <a:pPr algn="ctr">
              <a:defRPr/>
            </a:pP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GPT-4o mini</a:t>
            </a:r>
            <a:b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</a:br>
            <a:endParaRPr lang="en-US" b="1">
              <a:gradFill>
                <a:gsLst>
                  <a:gs pos="3497">
                    <a:srgbClr val="FFFFFF"/>
                  </a:gs>
                  <a:gs pos="14685">
                    <a:srgbClr val="FFFFFF"/>
                  </a:gs>
                </a:gsLst>
                <a:lin ang="2700000" scaled="1"/>
              </a:gradFill>
              <a:latin typeface="Segoe UI Semibold"/>
              <a:cs typeface="Segoe UI Semibold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C23D419-862F-FCB0-0B5A-083D02B0F2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5535152" y="3886639"/>
            <a:ext cx="1317597" cy="438912"/>
          </a:xfrm>
          <a:prstGeom prst="roundRect">
            <a:avLst>
              <a:gd name="adj" fmla="val 31242"/>
            </a:avLst>
          </a:prstGeom>
          <a:noFill/>
          <a:ln w="19050" cap="rnd" cmpd="sng" algn="ctr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74825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Fine Tuning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6E8DFD-181F-C9CC-0015-DD346DAFECDC}"/>
              </a:ext>
            </a:extLst>
          </p:cNvPr>
          <p:cNvSpPr txBox="1"/>
          <p:nvPr/>
        </p:nvSpPr>
        <p:spPr>
          <a:xfrm>
            <a:off x="5069751" y="4769497"/>
            <a:ext cx="2217064" cy="5539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GPT-4o</a:t>
            </a:r>
            <a:b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</a:br>
            <a:r>
              <a:rPr lang="en-US" b="1" err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GPT-4o</a:t>
            </a: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 mini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9038F10-C559-5354-E29C-E9D5B61ADE3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7884878" y="3885898"/>
            <a:ext cx="821954" cy="438912"/>
          </a:xfrm>
          <a:prstGeom prst="roundRect">
            <a:avLst>
              <a:gd name="adj" fmla="val 31242"/>
            </a:avLst>
          </a:prstGeom>
          <a:noFill/>
          <a:ln w="19050" cap="rnd" cmpd="sng" algn="ctr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74825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Images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5C99D7-9681-A9AA-E3D4-6F8F08BBCE7D}"/>
              </a:ext>
            </a:extLst>
          </p:cNvPr>
          <p:cNvSpPr txBox="1"/>
          <p:nvPr/>
        </p:nvSpPr>
        <p:spPr>
          <a:xfrm>
            <a:off x="7796711" y="4860951"/>
            <a:ext cx="910121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DALL·E 3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DE8B796-2981-A779-AF4E-A4F8DB7B9BD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9510714" y="3905806"/>
            <a:ext cx="2032000" cy="438912"/>
          </a:xfrm>
          <a:prstGeom prst="roundRect">
            <a:avLst>
              <a:gd name="adj" fmla="val 31242"/>
            </a:avLst>
          </a:prstGeom>
          <a:noFill/>
          <a:ln w="19050" cap="rnd" cmpd="sng" algn="ctr">
            <a:gradFill flip="none" rotWithShape="1">
              <a:gsLst>
                <a:gs pos="0">
                  <a:srgbClr val="FF5C39"/>
                </a:gs>
                <a:gs pos="32000">
                  <a:srgbClr val="C03BC4"/>
                </a:gs>
                <a:gs pos="68000">
                  <a:srgbClr val="0078D4"/>
                </a:gs>
                <a:gs pos="100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headEnd type="none" w="lg" len="sm"/>
            <a:tailEnd type="none" w="lg" len="sm"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8288" rIns="91440" bIns="36576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-20" normalizeH="0" baseline="0" noProof="0">
                <a:ln w="3175">
                  <a:noFill/>
                </a:ln>
                <a:gradFill>
                  <a:gsLst>
                    <a:gs pos="74825">
                      <a:srgbClr val="FFFFFF"/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Transcription &amp; Translation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F05C4BB-C6FD-8FE8-F8D2-9C1BE8DD283D}"/>
              </a:ext>
            </a:extLst>
          </p:cNvPr>
          <p:cNvSpPr txBox="1"/>
          <p:nvPr/>
        </p:nvSpPr>
        <p:spPr>
          <a:xfrm>
            <a:off x="10093902" y="4860951"/>
            <a:ext cx="865623" cy="276999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defRPr/>
            </a:pPr>
            <a:r>
              <a:rPr lang="en-US" b="1">
                <a:gradFill>
                  <a:gsLst>
                    <a:gs pos="3497">
                      <a:srgbClr val="FFFFFF"/>
                    </a:gs>
                    <a:gs pos="14685">
                      <a:srgbClr val="FFFFFF"/>
                    </a:gs>
                  </a:gsLst>
                  <a:lin ang="2700000" scaled="1"/>
                </a:gradFill>
                <a:latin typeface="Segoe UI Semibold"/>
                <a:cs typeface="Segoe UI Semibold"/>
              </a:rPr>
              <a:t>Whisper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31DF0D-032C-BDF6-D305-33C7A452752A}"/>
              </a:ext>
            </a:extLst>
          </p:cNvPr>
          <p:cNvSpPr txBox="1">
            <a:spLocks/>
          </p:cNvSpPr>
          <p:nvPr/>
        </p:nvSpPr>
        <p:spPr>
          <a:xfrm>
            <a:off x="951310" y="5832574"/>
            <a:ext cx="2446338" cy="568226"/>
          </a:xfrm>
          <a:prstGeom prst="roundRect">
            <a:avLst>
              <a:gd name="adj" fmla="val 30652"/>
            </a:avLst>
          </a:prstGeom>
          <a:gradFill flip="none" rotWithShape="1">
            <a:gsLst>
              <a:gs pos="0">
                <a:srgbClr val="0078D4"/>
              </a:gs>
              <a:gs pos="80000">
                <a:srgbClr val="399A91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18288" rIns="0" bIns="45720" rtlCol="0" anchor="ctr" anchorCtr="0">
            <a:no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 panose="020B0502040204020203" pitchFamily="34" charset="0"/>
              </a:defRPr>
            </a:lvl1pPr>
          </a:lstStyle>
          <a:p>
            <a:pPr>
              <a:defRPr/>
            </a:pPr>
            <a:r>
              <a:rPr lang="it-IT" sz="1400" b="0">
                <a:latin typeface="Segoe UI Semibold"/>
              </a:rPr>
              <a:t>Connect Your 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94341F-FAFE-1093-9487-509110B6CABF}"/>
              </a:ext>
            </a:extLst>
          </p:cNvPr>
          <p:cNvSpPr txBox="1">
            <a:spLocks/>
          </p:cNvSpPr>
          <p:nvPr/>
        </p:nvSpPr>
        <p:spPr>
          <a:xfrm>
            <a:off x="4995362" y="5830694"/>
            <a:ext cx="2397178" cy="560032"/>
          </a:xfrm>
          <a:prstGeom prst="roundRect">
            <a:avLst>
              <a:gd name="adj" fmla="val 28234"/>
            </a:avLst>
          </a:prstGeom>
          <a:gradFill flip="none" rotWithShape="1">
            <a:gsLst>
              <a:gs pos="0">
                <a:srgbClr val="FF5C39"/>
              </a:gs>
              <a:gs pos="8000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effectLst/>
        </p:spPr>
        <p:txBody>
          <a:bodyPr wrap="square" lIns="0" tIns="18288" rIns="0" bIns="45720" rtlCol="0" anchor="ctr" anchorCtr="0">
            <a:no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41958">
                      <a:schemeClr val="tx1"/>
                    </a:gs>
                    <a:gs pos="24000">
                      <a:schemeClr val="tx1"/>
                    </a:gs>
                  </a:gsLst>
                  <a:lin ang="2700000" scaled="0"/>
                </a:gradFill>
                <a:latin typeface="Segoe UI Variable Text Semibold" pitchFamily="2" charset="0"/>
              </a:defRPr>
            </a:lvl1pPr>
          </a:lstStyle>
          <a:p>
            <a:pPr defTabSz="914367">
              <a:defRPr/>
            </a:pPr>
            <a:r>
              <a:rPr lang="it-IT" sz="1400" b="0" err="1">
                <a:gradFill>
                  <a:gsLst>
                    <a:gs pos="24000">
                      <a:srgbClr val="FFFFFF"/>
                    </a:gs>
                    <a:gs pos="41958">
                      <a:srgbClr val="FFFFFF"/>
                    </a:gs>
                  </a:gsLst>
                  <a:lin ang="2700000" scaled="0"/>
                </a:gradFill>
                <a:latin typeface="Segoe UI Semibold"/>
                <a:cs typeface="Segoe UI Semibold"/>
              </a:rPr>
              <a:t>Responses</a:t>
            </a:r>
            <a:r>
              <a:rPr lang="it-IT" sz="1400" b="0">
                <a:gradFill>
                  <a:gsLst>
                    <a:gs pos="24000">
                      <a:srgbClr val="FFFFFF"/>
                    </a:gs>
                    <a:gs pos="41958">
                      <a:srgbClr val="FFFFFF"/>
                    </a:gs>
                  </a:gsLst>
                  <a:lin ang="2700000" scaled="0"/>
                </a:gradFill>
                <a:latin typeface="Segoe UI Semibold"/>
                <a:cs typeface="Segoe UI Semibold"/>
              </a:rPr>
              <a:t> API</a:t>
            </a:r>
          </a:p>
          <a:p>
            <a:pPr defTabSz="914367">
              <a:defRPr/>
            </a:pPr>
            <a:r>
              <a:rPr lang="it-IT" sz="1400" b="0">
                <a:gradFill>
                  <a:gsLst>
                    <a:gs pos="24000">
                      <a:srgbClr val="FFFFFF"/>
                    </a:gs>
                    <a:gs pos="41958">
                      <a:srgbClr val="FFFFFF"/>
                    </a:gs>
                  </a:gsLst>
                  <a:lin ang="2700000" scaled="0"/>
                </a:gradFill>
                <a:latin typeface="Segoe UI Semibold"/>
                <a:cs typeface="Segoe UI Semibold"/>
              </a:rPr>
              <a:t>Azure AI Agent Service</a:t>
            </a:r>
            <a:endParaRPr lang="it-IT" sz="1400" b="0">
              <a:gradFill>
                <a:gsLst>
                  <a:gs pos="24000">
                    <a:srgbClr val="FFFFFF"/>
                  </a:gs>
                  <a:gs pos="41958">
                    <a:srgbClr val="FFFFFF"/>
                  </a:gs>
                </a:gsLst>
                <a:lin ang="2700000" scaled="0"/>
              </a:gradFill>
              <a:latin typeface="Segoe UI Semibold"/>
              <a:cs typeface="Segoe UI Semibold" panose="020B0502040204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6E5CB09-E4D9-1232-6FA2-991045AFB705}"/>
              </a:ext>
            </a:extLst>
          </p:cNvPr>
          <p:cNvSpPr txBox="1">
            <a:spLocks/>
          </p:cNvSpPr>
          <p:nvPr/>
        </p:nvSpPr>
        <p:spPr>
          <a:xfrm>
            <a:off x="9106522" y="5832574"/>
            <a:ext cx="2438145" cy="568226"/>
          </a:xfrm>
          <a:prstGeom prst="roundRect">
            <a:avLst>
              <a:gd name="adj" fmla="val 21504"/>
            </a:avLst>
          </a:prstGeom>
          <a:gradFill>
            <a:gsLst>
              <a:gs pos="80000">
                <a:srgbClr val="FF5C39"/>
              </a:gs>
              <a:gs pos="0">
                <a:srgbClr val="F4364C"/>
              </a:gs>
            </a:gsLst>
            <a:path path="circle">
              <a:fillToRect l="100000" t="100000"/>
            </a:path>
          </a:gradFill>
          <a:effectLst/>
        </p:spPr>
        <p:txBody>
          <a:bodyPr wrap="square" lIns="0" tIns="18288" rIns="0" bIns="45720" rtlCol="0" anchor="ctr" anchorCtr="0">
            <a:no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41958">
                      <a:schemeClr val="tx1"/>
                    </a:gs>
                    <a:gs pos="24000">
                      <a:schemeClr val="tx1"/>
                    </a:gs>
                  </a:gsLst>
                  <a:lin ang="2700000" scaled="0"/>
                </a:gradFill>
                <a:latin typeface="Segoe UI Variable Text Semibold" pitchFamily="2" charset="0"/>
              </a:defRPr>
            </a:lvl1pPr>
          </a:lstStyle>
          <a:p>
            <a:pPr defTabSz="914367">
              <a:defRPr/>
            </a:pPr>
            <a:r>
              <a:rPr lang="en-US" sz="1400" b="0">
                <a:gradFill>
                  <a:gsLst>
                    <a:gs pos="24000">
                      <a:srgbClr val="FFFFFF"/>
                    </a:gs>
                    <a:gs pos="41958">
                      <a:srgbClr val="FFFFFF"/>
                    </a:gs>
                  </a:gsLst>
                  <a:lin ang="2700000" scaled="0"/>
                </a:gradFill>
                <a:latin typeface="Segoe UI Semibold"/>
              </a:rPr>
              <a:t>Computer Use Agent</a:t>
            </a:r>
          </a:p>
        </p:txBody>
      </p:sp>
      <p:cxnSp>
        <p:nvCxnSpPr>
          <p:cNvPr id="43" name="!!line2">
            <a:extLst>
              <a:ext uri="{FF2B5EF4-FFF2-40B4-BE49-F238E27FC236}">
                <a16:creationId xmlns:a16="http://schemas.microsoft.com/office/drawing/2014/main" id="{9FF474AC-5336-CAD4-CABC-E9B957167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6029325" y="1644981"/>
            <a:ext cx="0" cy="1532984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4" name="!!line2">
            <a:extLst>
              <a:ext uri="{FF2B5EF4-FFF2-40B4-BE49-F238E27FC236}">
                <a16:creationId xmlns:a16="http://schemas.microsoft.com/office/drawing/2014/main" id="{820F52BE-721C-AC7A-0492-FE65D95FE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2174479" y="4612782"/>
            <a:ext cx="0" cy="915102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5" name="!!line2">
            <a:extLst>
              <a:ext uri="{FF2B5EF4-FFF2-40B4-BE49-F238E27FC236}">
                <a16:creationId xmlns:a16="http://schemas.microsoft.com/office/drawing/2014/main" id="{15CD1100-5861-F7DC-314F-ACB4FA92A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002782" y="4612782"/>
            <a:ext cx="0" cy="915102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6" name="!!line2">
            <a:extLst>
              <a:ext uri="{FF2B5EF4-FFF2-40B4-BE49-F238E27FC236}">
                <a16:creationId xmlns:a16="http://schemas.microsoft.com/office/drawing/2014/main" id="{BC84E343-9612-82FF-F1AC-ACD23BC44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385120" y="4612782"/>
            <a:ext cx="0" cy="915102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  <p:cxnSp>
        <p:nvCxnSpPr>
          <p:cNvPr id="47" name="!!line2">
            <a:extLst>
              <a:ext uri="{FF2B5EF4-FFF2-40B4-BE49-F238E27FC236}">
                <a16:creationId xmlns:a16="http://schemas.microsoft.com/office/drawing/2014/main" id="{19E6AE2A-6BCF-3528-80D6-DA8FC7B3E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118422" y="4612782"/>
            <a:ext cx="0" cy="915102"/>
          </a:xfrm>
          <a:prstGeom prst="line">
            <a:avLst/>
          </a:prstGeom>
          <a:noFill/>
          <a:ln w="12700" cap="rnd" cmpd="sng" algn="ctr">
            <a:solidFill>
              <a:srgbClr val="3A4953"/>
            </a:solidFill>
            <a:prstDash val="solid"/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5723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-3.75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1.25E-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7.40741E-7 L -3.75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1.25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1.25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04167E-6 1.11111E-6 L -1.04167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-1.11111E-6 L -2.91667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5E-6 -1.11111E-6 L 1.25E-6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1.11111E-6 L -1.45833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45833E-6 4.81481E-6 L -1.45833E-6 0.03541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4.81481E-6 L -2.91667E-6 0.03541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4.81481E-6 L -8.33333E-7 0.03541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1.85185E-6 L 4.79167E-6 0.03541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91667E-6 -2.22222E-6 L -2.91667E-6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1.85185E-6 L 5E-6 0.03541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1.85185E-6 L -8.33333E-7 0.03541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2.96296E-6 L 4.79167E-6 0.03541 " pathEditMode="relative" rAng="0" ptsTypes="AA">
                                      <p:cBhvr>
                                        <p:cTn id="104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/>
      <p:bldP spid="14" grpId="1"/>
      <p:bldP spid="16" grpId="0"/>
      <p:bldP spid="16" grpId="1"/>
      <p:bldP spid="17" grpId="0" animBg="1"/>
      <p:bldP spid="17" grpId="1" animBg="1"/>
      <p:bldP spid="18" grpId="0"/>
      <p:bldP spid="18" grpId="1"/>
      <p:bldP spid="33" grpId="0"/>
      <p:bldP spid="33" grpId="1"/>
      <p:bldP spid="34" grpId="0" animBg="1"/>
      <p:bldP spid="34" grpId="1" animBg="1"/>
      <p:bldP spid="35" grpId="0"/>
      <p:bldP spid="35" grpId="1"/>
      <p:bldP spid="36" grpId="0" animBg="1"/>
      <p:bldP spid="36" grpId="1" animBg="1"/>
      <p:bldP spid="37" grpId="0"/>
      <p:bldP spid="37" grpId="1"/>
      <p:bldP spid="38" grpId="0" animBg="1"/>
      <p:bldP spid="38" grpId="1" animBg="1"/>
      <p:bldP spid="39" grpId="0"/>
      <p:bldP spid="39" grpId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BAD5-E05E-2A54-C6F3-2226CA20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C94B71-B5CB-DD11-2EBB-B7EF1B9C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>
            <a:noAutofit/>
          </a:bodyPr>
          <a:lstStyle/>
          <a:p>
            <a:r>
              <a:rPr lang="en-US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.NET</a:t>
            </a:r>
            <a:endParaRPr lang="en-US" dirty="0">
              <a:ea typeface="+mj-ea"/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BEEB1B-3998-255F-08C2-1369ABFB4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6740" y="1926806"/>
            <a:ext cx="11018520" cy="1723172"/>
            <a:chOff x="586740" y="1926806"/>
            <a:chExt cx="11018520" cy="172317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A3DB80-AB38-2536-1913-399E7E3F9206}"/>
                </a:ext>
              </a:extLst>
            </p:cNvPr>
            <p:cNvGrpSpPr/>
            <p:nvPr/>
          </p:nvGrpSpPr>
          <p:grpSpPr>
            <a:xfrm>
              <a:off x="586740" y="1926806"/>
              <a:ext cx="11018520" cy="1723172"/>
              <a:chOff x="586740" y="2313665"/>
              <a:chExt cx="11018520" cy="1723172"/>
            </a:xfrm>
          </p:grpSpPr>
          <p:sp>
            <p:nvSpPr>
              <p:cNvPr id="5" name="Rounded Rectangle 9">
                <a:extLst>
                  <a:ext uri="{FF2B5EF4-FFF2-40B4-BE49-F238E27FC236}">
                    <a16:creationId xmlns:a16="http://schemas.microsoft.com/office/drawing/2014/main" id="{BE29ACB0-04B8-DD8C-217F-263EE3EE2288}"/>
                  </a:ext>
                </a:extLst>
              </p:cNvPr>
              <p:cNvSpPr/>
              <p:nvPr/>
            </p:nvSpPr>
            <p:spPr bwMode="auto">
              <a:xfrm rot="10800000" flipH="1" flipV="1">
                <a:off x="586740" y="2313665"/>
                <a:ext cx="11018520" cy="1723172"/>
              </a:xfrm>
              <a:prstGeom prst="roundRect">
                <a:avLst>
                  <a:gd name="adj" fmla="val 9034"/>
                </a:avLst>
              </a:prstGeom>
              <a:solidFill>
                <a:srgbClr val="F4F3F5"/>
              </a:solidFill>
              <a:effectLst/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6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1410E4-890A-E6D3-E6C1-D44BB5322298}"/>
                  </a:ext>
                </a:extLst>
              </p:cNvPr>
              <p:cNvSpPr txBox="1"/>
              <p:nvPr/>
            </p:nvSpPr>
            <p:spPr>
              <a:xfrm>
                <a:off x="2377440" y="3629394"/>
                <a:ext cx="1280160" cy="19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77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>
                    <a:solidFill>
                      <a:srgbClr val="3A20A0"/>
                    </a:solidFill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Web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6D8464C-6AD4-89E4-CE5D-CDE17200C793}"/>
                  </a:ext>
                </a:extLst>
              </p:cNvPr>
              <p:cNvSpPr txBox="1"/>
              <p:nvPr/>
            </p:nvSpPr>
            <p:spPr>
              <a:xfrm>
                <a:off x="5455920" y="3629394"/>
                <a:ext cx="1280160" cy="19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77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>
                    <a:solidFill>
                      <a:srgbClr val="3A20A0"/>
                    </a:solidFill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Mobile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909116C-41E2-AF11-5DA2-D4B6DFE64947}"/>
                  </a:ext>
                </a:extLst>
              </p:cNvPr>
              <p:cNvSpPr txBox="1"/>
              <p:nvPr/>
            </p:nvSpPr>
            <p:spPr>
              <a:xfrm>
                <a:off x="6995160" y="3629394"/>
                <a:ext cx="1280160" cy="19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77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>
                    <a:solidFill>
                      <a:srgbClr val="3A20A0"/>
                    </a:solidFill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Gaming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C9B4EE2-41F4-E023-64C4-61B301A80D51}"/>
                  </a:ext>
                </a:extLst>
              </p:cNvPr>
              <p:cNvSpPr txBox="1"/>
              <p:nvPr/>
            </p:nvSpPr>
            <p:spPr>
              <a:xfrm>
                <a:off x="8534400" y="3629394"/>
                <a:ext cx="1280160" cy="1938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77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>
                    <a:solidFill>
                      <a:srgbClr val="3A20A0"/>
                    </a:solidFill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IoT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F42AABB-B40B-3351-DA30-24729E1E4383}"/>
                  </a:ext>
                </a:extLst>
              </p:cNvPr>
              <p:cNvSpPr txBox="1"/>
              <p:nvPr/>
            </p:nvSpPr>
            <p:spPr>
              <a:xfrm>
                <a:off x="10073640" y="3629394"/>
                <a:ext cx="1280160" cy="1938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77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>
                    <a:solidFill>
                      <a:srgbClr val="3A20A0"/>
                    </a:solidFill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AI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F1ED2E-9AE7-2C09-978B-8B60E46DD0A8}"/>
                  </a:ext>
                </a:extLst>
              </p:cNvPr>
              <p:cNvSpPr txBox="1"/>
              <p:nvPr/>
            </p:nvSpPr>
            <p:spPr>
              <a:xfrm>
                <a:off x="3916680" y="3629394"/>
                <a:ext cx="1280160" cy="1938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77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>
                    <a:solidFill>
                      <a:srgbClr val="3A20A0"/>
                    </a:solidFill>
                    <a:latin typeface="Open Sans"/>
                    <a:ea typeface="Open Sans" panose="020B0606030504020204" pitchFamily="34" charset="0"/>
                    <a:cs typeface="Space Grotesk" pitchFamily="2" charset="0"/>
                  </a:rPr>
                  <a:t>Desktop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7AAE4C-A85E-EBD4-A896-E582344A8053}"/>
                  </a:ext>
                </a:extLst>
              </p:cNvPr>
              <p:cNvSpPr txBox="1"/>
              <p:nvPr/>
            </p:nvSpPr>
            <p:spPr>
              <a:xfrm>
                <a:off x="838200" y="3629394"/>
                <a:ext cx="1280160" cy="1938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 defTabSz="914377">
                  <a:lnSpc>
                    <a:spcPct val="90000"/>
                  </a:lnSpc>
                  <a:spcAft>
                    <a:spcPts val="600"/>
                  </a:spcAft>
                  <a:defRPr/>
                </a:pPr>
                <a:r>
                  <a:rPr lang="en-US" sz="1400">
                    <a:solidFill>
                      <a:srgbClr val="3A20A0"/>
                    </a:solidFill>
                    <a:latin typeface="Open Sans"/>
                    <a:ea typeface="Open Sans" panose="020B0606030504020204" pitchFamily="34" charset="0"/>
                    <a:cs typeface="Open Sans" panose="020B0606030504020204" pitchFamily="34" charset="0"/>
                  </a:rPr>
                  <a:t>Cloud</a:t>
                </a:r>
              </a:p>
            </p:txBody>
          </p:sp>
          <p:sp>
            <p:nvSpPr>
              <p:cNvPr id="14" name="Graphic 1075">
                <a:extLst>
                  <a:ext uri="{FF2B5EF4-FFF2-40B4-BE49-F238E27FC236}">
                    <a16:creationId xmlns:a16="http://schemas.microsoft.com/office/drawing/2014/main" id="{6A35336D-2977-E3DE-E2D2-46A863D005A2}"/>
                  </a:ext>
                </a:extLst>
              </p:cNvPr>
              <p:cNvSpPr/>
              <p:nvPr/>
            </p:nvSpPr>
            <p:spPr>
              <a:xfrm>
                <a:off x="1218248" y="3040520"/>
                <a:ext cx="520065" cy="339910"/>
              </a:xfrm>
              <a:custGeom>
                <a:avLst/>
                <a:gdLst>
                  <a:gd name="connsiteX0" fmla="*/ 109000 w 520065"/>
                  <a:gd name="connsiteY0" fmla="*/ 126550 h 339910"/>
                  <a:gd name="connsiteX1" fmla="*/ 286913 w 520065"/>
                  <a:gd name="connsiteY1" fmla="*/ 2400 h 339910"/>
                  <a:gd name="connsiteX2" fmla="*/ 411065 w 520065"/>
                  <a:gd name="connsiteY2" fmla="*/ 126550 h 339910"/>
                  <a:gd name="connsiteX3" fmla="*/ 413385 w 520065"/>
                  <a:gd name="connsiteY3" fmla="*/ 126550 h 339910"/>
                  <a:gd name="connsiteX4" fmla="*/ 520065 w 520065"/>
                  <a:gd name="connsiteY4" fmla="*/ 233230 h 339910"/>
                  <a:gd name="connsiteX5" fmla="*/ 413385 w 520065"/>
                  <a:gd name="connsiteY5" fmla="*/ 339910 h 339910"/>
                  <a:gd name="connsiteX6" fmla="*/ 106680 w 520065"/>
                  <a:gd name="connsiteY6" fmla="*/ 339910 h 339910"/>
                  <a:gd name="connsiteX7" fmla="*/ 0 w 520065"/>
                  <a:gd name="connsiteY7" fmla="*/ 233230 h 339910"/>
                  <a:gd name="connsiteX8" fmla="*/ 106680 w 520065"/>
                  <a:gd name="connsiteY8" fmla="*/ 126550 h 339910"/>
                  <a:gd name="connsiteX9" fmla="*/ 109000 w 520065"/>
                  <a:gd name="connsiteY9" fmla="*/ 126550 h 33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0065" h="339910">
                    <a:moveTo>
                      <a:pt x="109000" y="126550"/>
                    </a:moveTo>
                    <a:cubicBezTo>
                      <a:pt x="123847" y="43137"/>
                      <a:pt x="203501" y="-12447"/>
                      <a:pt x="286913" y="2400"/>
                    </a:cubicBezTo>
                    <a:cubicBezTo>
                      <a:pt x="350230" y="13669"/>
                      <a:pt x="399797" y="63234"/>
                      <a:pt x="411065" y="126550"/>
                    </a:cubicBezTo>
                    <a:lnTo>
                      <a:pt x="413385" y="126550"/>
                    </a:lnTo>
                    <a:cubicBezTo>
                      <a:pt x="472302" y="126550"/>
                      <a:pt x="520065" y="174313"/>
                      <a:pt x="520065" y="233230"/>
                    </a:cubicBezTo>
                    <a:cubicBezTo>
                      <a:pt x="520065" y="292147"/>
                      <a:pt x="472302" y="339910"/>
                      <a:pt x="413385" y="339910"/>
                    </a:cubicBezTo>
                    <a:lnTo>
                      <a:pt x="106680" y="339910"/>
                    </a:lnTo>
                    <a:cubicBezTo>
                      <a:pt x="47762" y="339910"/>
                      <a:pt x="0" y="292147"/>
                      <a:pt x="0" y="233230"/>
                    </a:cubicBezTo>
                    <a:cubicBezTo>
                      <a:pt x="0" y="174313"/>
                      <a:pt x="47762" y="126550"/>
                      <a:pt x="106680" y="126550"/>
                    </a:cubicBezTo>
                    <a:lnTo>
                      <a:pt x="109000" y="12655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5" name="Graphic 1076">
                <a:extLst>
                  <a:ext uri="{FF2B5EF4-FFF2-40B4-BE49-F238E27FC236}">
                    <a16:creationId xmlns:a16="http://schemas.microsoft.com/office/drawing/2014/main" id="{B86162C8-A8A0-C232-0F7E-C88AD42776F3}"/>
                  </a:ext>
                </a:extLst>
              </p:cNvPr>
              <p:cNvSpPr/>
              <p:nvPr/>
            </p:nvSpPr>
            <p:spPr>
              <a:xfrm>
                <a:off x="4290074" y="2957110"/>
                <a:ext cx="533373" cy="506730"/>
              </a:xfrm>
              <a:custGeom>
                <a:avLst/>
                <a:gdLst>
                  <a:gd name="connsiteX0" fmla="*/ 126683 w 533373"/>
                  <a:gd name="connsiteY0" fmla="*/ 506730 h 506730"/>
                  <a:gd name="connsiteX1" fmla="*/ 106686 w 533373"/>
                  <a:gd name="connsiteY1" fmla="*/ 486722 h 506730"/>
                  <a:gd name="connsiteX2" fmla="*/ 123962 w 533373"/>
                  <a:gd name="connsiteY2" fmla="*/ 466912 h 506730"/>
                  <a:gd name="connsiteX3" fmla="*/ 126683 w 533373"/>
                  <a:gd name="connsiteY3" fmla="*/ 466725 h 506730"/>
                  <a:gd name="connsiteX4" fmla="*/ 173328 w 533373"/>
                  <a:gd name="connsiteY4" fmla="*/ 466725 h 506730"/>
                  <a:gd name="connsiteX5" fmla="*/ 173328 w 533373"/>
                  <a:gd name="connsiteY5" fmla="*/ 400103 h 506730"/>
                  <a:gd name="connsiteX6" fmla="*/ 60008 w 533373"/>
                  <a:gd name="connsiteY6" fmla="*/ 400103 h 506730"/>
                  <a:gd name="connsiteX7" fmla="*/ 133 w 533373"/>
                  <a:gd name="connsiteY7" fmla="*/ 344203 h 506730"/>
                  <a:gd name="connsiteX8" fmla="*/ 0 w 533373"/>
                  <a:gd name="connsiteY8" fmla="*/ 340096 h 506730"/>
                  <a:gd name="connsiteX9" fmla="*/ 0 w 533373"/>
                  <a:gd name="connsiteY9" fmla="*/ 60008 h 506730"/>
                  <a:gd name="connsiteX10" fmla="*/ 55900 w 533373"/>
                  <a:gd name="connsiteY10" fmla="*/ 133 h 506730"/>
                  <a:gd name="connsiteX11" fmla="*/ 60008 w 533373"/>
                  <a:gd name="connsiteY11" fmla="*/ 0 h 506730"/>
                  <a:gd name="connsiteX12" fmla="*/ 473366 w 533373"/>
                  <a:gd name="connsiteY12" fmla="*/ 0 h 506730"/>
                  <a:gd name="connsiteX13" fmla="*/ 533240 w 533373"/>
                  <a:gd name="connsiteY13" fmla="*/ 55900 h 506730"/>
                  <a:gd name="connsiteX14" fmla="*/ 533373 w 533373"/>
                  <a:gd name="connsiteY14" fmla="*/ 60008 h 506730"/>
                  <a:gd name="connsiteX15" fmla="*/ 533373 w 533373"/>
                  <a:gd name="connsiteY15" fmla="*/ 340096 h 506730"/>
                  <a:gd name="connsiteX16" fmla="*/ 477473 w 533373"/>
                  <a:gd name="connsiteY16" fmla="*/ 399970 h 506730"/>
                  <a:gd name="connsiteX17" fmla="*/ 473366 w 533373"/>
                  <a:gd name="connsiteY17" fmla="*/ 400103 h 506730"/>
                  <a:gd name="connsiteX18" fmla="*/ 360018 w 533373"/>
                  <a:gd name="connsiteY18" fmla="*/ 400103 h 506730"/>
                  <a:gd name="connsiteX19" fmla="*/ 360018 w 533373"/>
                  <a:gd name="connsiteY19" fmla="*/ 466725 h 506730"/>
                  <a:gd name="connsiteX20" fmla="*/ 406718 w 533373"/>
                  <a:gd name="connsiteY20" fmla="*/ 466725 h 506730"/>
                  <a:gd name="connsiteX21" fmla="*/ 426923 w 533373"/>
                  <a:gd name="connsiteY21" fmla="*/ 486522 h 506730"/>
                  <a:gd name="connsiteX22" fmla="*/ 409438 w 533373"/>
                  <a:gd name="connsiteY22" fmla="*/ 506570 h 506730"/>
                  <a:gd name="connsiteX23" fmla="*/ 406718 w 533373"/>
                  <a:gd name="connsiteY23" fmla="*/ 506730 h 506730"/>
                  <a:gd name="connsiteX24" fmla="*/ 126683 w 533373"/>
                  <a:gd name="connsiteY24" fmla="*/ 506730 h 506730"/>
                  <a:gd name="connsiteX25" fmla="*/ 319987 w 533373"/>
                  <a:gd name="connsiteY25" fmla="*/ 400103 h 506730"/>
                  <a:gd name="connsiteX26" fmla="*/ 213307 w 533373"/>
                  <a:gd name="connsiteY26" fmla="*/ 400103 h 506730"/>
                  <a:gd name="connsiteX27" fmla="*/ 213333 w 533373"/>
                  <a:gd name="connsiteY27" fmla="*/ 466725 h 506730"/>
                  <a:gd name="connsiteX28" fmla="*/ 320013 w 533373"/>
                  <a:gd name="connsiteY28" fmla="*/ 466725 h 506730"/>
                  <a:gd name="connsiteX29" fmla="*/ 319987 w 533373"/>
                  <a:gd name="connsiteY29" fmla="*/ 400103 h 50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3373" h="506730">
                    <a:moveTo>
                      <a:pt x="126683" y="506730"/>
                    </a:moveTo>
                    <a:cubicBezTo>
                      <a:pt x="115636" y="506727"/>
                      <a:pt x="106683" y="497769"/>
                      <a:pt x="106686" y="486722"/>
                    </a:cubicBezTo>
                    <a:cubicBezTo>
                      <a:pt x="106689" y="476729"/>
                      <a:pt x="114064" y="468275"/>
                      <a:pt x="123962" y="466912"/>
                    </a:cubicBezTo>
                    <a:lnTo>
                      <a:pt x="126683" y="466725"/>
                    </a:lnTo>
                    <a:lnTo>
                      <a:pt x="173328" y="466725"/>
                    </a:lnTo>
                    <a:lnTo>
                      <a:pt x="173328" y="400103"/>
                    </a:lnTo>
                    <a:lnTo>
                      <a:pt x="60008" y="400103"/>
                    </a:lnTo>
                    <a:cubicBezTo>
                      <a:pt x="28457" y="400106"/>
                      <a:pt x="2293" y="375679"/>
                      <a:pt x="133" y="344203"/>
                    </a:cubicBezTo>
                    <a:lnTo>
                      <a:pt x="0" y="340096"/>
                    </a:lnTo>
                    <a:lnTo>
                      <a:pt x="0" y="60008"/>
                    </a:lnTo>
                    <a:cubicBezTo>
                      <a:pt x="-4" y="28457"/>
                      <a:pt x="24424" y="2293"/>
                      <a:pt x="55900" y="133"/>
                    </a:cubicBezTo>
                    <a:lnTo>
                      <a:pt x="60008" y="0"/>
                    </a:lnTo>
                    <a:lnTo>
                      <a:pt x="473366" y="0"/>
                    </a:lnTo>
                    <a:cubicBezTo>
                      <a:pt x="504916" y="-4"/>
                      <a:pt x="531080" y="24424"/>
                      <a:pt x="533240" y="55900"/>
                    </a:cubicBezTo>
                    <a:lnTo>
                      <a:pt x="533373" y="60008"/>
                    </a:lnTo>
                    <a:lnTo>
                      <a:pt x="533373" y="340096"/>
                    </a:lnTo>
                    <a:cubicBezTo>
                      <a:pt x="533376" y="371646"/>
                      <a:pt x="508949" y="397810"/>
                      <a:pt x="477473" y="399970"/>
                    </a:cubicBezTo>
                    <a:lnTo>
                      <a:pt x="473366" y="400103"/>
                    </a:lnTo>
                    <a:lnTo>
                      <a:pt x="360018" y="400103"/>
                    </a:lnTo>
                    <a:lnTo>
                      <a:pt x="360018" y="466725"/>
                    </a:lnTo>
                    <a:lnTo>
                      <a:pt x="406718" y="466725"/>
                    </a:lnTo>
                    <a:cubicBezTo>
                      <a:pt x="417764" y="466613"/>
                      <a:pt x="426811" y="475475"/>
                      <a:pt x="426923" y="486522"/>
                    </a:cubicBezTo>
                    <a:cubicBezTo>
                      <a:pt x="427027" y="496673"/>
                      <a:pt x="419508" y="505293"/>
                      <a:pt x="409438" y="506570"/>
                    </a:cubicBezTo>
                    <a:lnTo>
                      <a:pt x="406718" y="506730"/>
                    </a:lnTo>
                    <a:lnTo>
                      <a:pt x="126683" y="506730"/>
                    </a:lnTo>
                    <a:close/>
                    <a:moveTo>
                      <a:pt x="319987" y="400103"/>
                    </a:moveTo>
                    <a:lnTo>
                      <a:pt x="213307" y="400103"/>
                    </a:lnTo>
                    <a:lnTo>
                      <a:pt x="213333" y="466725"/>
                    </a:lnTo>
                    <a:lnTo>
                      <a:pt x="320013" y="466725"/>
                    </a:lnTo>
                    <a:lnTo>
                      <a:pt x="319987" y="400103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6" name="Graphic 1077">
                <a:extLst>
                  <a:ext uri="{FF2B5EF4-FFF2-40B4-BE49-F238E27FC236}">
                    <a16:creationId xmlns:a16="http://schemas.microsoft.com/office/drawing/2014/main" id="{2FA2918B-E824-49AA-A2D1-9D7109930080}"/>
                  </a:ext>
                </a:extLst>
              </p:cNvPr>
              <p:cNvSpPr/>
              <p:nvPr/>
            </p:nvSpPr>
            <p:spPr>
              <a:xfrm>
                <a:off x="5935980" y="2943775"/>
                <a:ext cx="320040" cy="533400"/>
              </a:xfrm>
              <a:custGeom>
                <a:avLst/>
                <a:gdLst>
                  <a:gd name="connsiteX0" fmla="*/ 260033 w 320040"/>
                  <a:gd name="connsiteY0" fmla="*/ 0 h 533400"/>
                  <a:gd name="connsiteX1" fmla="*/ 320040 w 320040"/>
                  <a:gd name="connsiteY1" fmla="*/ 60008 h 533400"/>
                  <a:gd name="connsiteX2" fmla="*/ 320040 w 320040"/>
                  <a:gd name="connsiteY2" fmla="*/ 473393 h 533400"/>
                  <a:gd name="connsiteX3" fmla="*/ 260033 w 320040"/>
                  <a:gd name="connsiteY3" fmla="*/ 533400 h 533400"/>
                  <a:gd name="connsiteX4" fmla="*/ 60008 w 320040"/>
                  <a:gd name="connsiteY4" fmla="*/ 533400 h 533400"/>
                  <a:gd name="connsiteX5" fmla="*/ 0 w 320040"/>
                  <a:gd name="connsiteY5" fmla="*/ 473393 h 533400"/>
                  <a:gd name="connsiteX6" fmla="*/ 0 w 320040"/>
                  <a:gd name="connsiteY6" fmla="*/ 60008 h 533400"/>
                  <a:gd name="connsiteX7" fmla="*/ 60008 w 320040"/>
                  <a:gd name="connsiteY7" fmla="*/ 0 h 533400"/>
                  <a:gd name="connsiteX8" fmla="*/ 260033 w 320040"/>
                  <a:gd name="connsiteY8" fmla="*/ 0 h 533400"/>
                  <a:gd name="connsiteX9" fmla="*/ 193358 w 320040"/>
                  <a:gd name="connsiteY9" fmla="*/ 426720 h 533400"/>
                  <a:gd name="connsiteX10" fmla="*/ 126683 w 320040"/>
                  <a:gd name="connsiteY10" fmla="*/ 426720 h 533400"/>
                  <a:gd name="connsiteX11" fmla="*/ 106680 w 320040"/>
                  <a:gd name="connsiteY11" fmla="*/ 446723 h 533400"/>
                  <a:gd name="connsiteX12" fmla="*/ 126683 w 320040"/>
                  <a:gd name="connsiteY12" fmla="*/ 466725 h 533400"/>
                  <a:gd name="connsiteX13" fmla="*/ 193358 w 320040"/>
                  <a:gd name="connsiteY13" fmla="*/ 466725 h 533400"/>
                  <a:gd name="connsiteX14" fmla="*/ 213360 w 320040"/>
                  <a:gd name="connsiteY14" fmla="*/ 446723 h 533400"/>
                  <a:gd name="connsiteX15" fmla="*/ 193358 w 320040"/>
                  <a:gd name="connsiteY15" fmla="*/ 42672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0040" h="533400">
                    <a:moveTo>
                      <a:pt x="260033" y="0"/>
                    </a:moveTo>
                    <a:cubicBezTo>
                      <a:pt x="293173" y="0"/>
                      <a:pt x="320040" y="26866"/>
                      <a:pt x="320040" y="60008"/>
                    </a:cubicBezTo>
                    <a:lnTo>
                      <a:pt x="320040" y="473393"/>
                    </a:lnTo>
                    <a:cubicBezTo>
                      <a:pt x="320040" y="506533"/>
                      <a:pt x="293173" y="533400"/>
                      <a:pt x="260033" y="533400"/>
                    </a:cubicBezTo>
                    <a:lnTo>
                      <a:pt x="60008" y="533400"/>
                    </a:lnTo>
                    <a:cubicBezTo>
                      <a:pt x="26866" y="533400"/>
                      <a:pt x="0" y="506533"/>
                      <a:pt x="0" y="473393"/>
                    </a:cubicBezTo>
                    <a:lnTo>
                      <a:pt x="0" y="60008"/>
                    </a:lnTo>
                    <a:cubicBezTo>
                      <a:pt x="0" y="26866"/>
                      <a:pt x="26866" y="0"/>
                      <a:pt x="60008" y="0"/>
                    </a:cubicBezTo>
                    <a:lnTo>
                      <a:pt x="260033" y="0"/>
                    </a:lnTo>
                    <a:close/>
                    <a:moveTo>
                      <a:pt x="193358" y="426720"/>
                    </a:moveTo>
                    <a:lnTo>
                      <a:pt x="126683" y="426720"/>
                    </a:lnTo>
                    <a:cubicBezTo>
                      <a:pt x="115636" y="426720"/>
                      <a:pt x="106680" y="435676"/>
                      <a:pt x="106680" y="446723"/>
                    </a:cubicBezTo>
                    <a:cubicBezTo>
                      <a:pt x="106680" y="457769"/>
                      <a:pt x="115636" y="466725"/>
                      <a:pt x="126683" y="466725"/>
                    </a:cubicBezTo>
                    <a:lnTo>
                      <a:pt x="193358" y="466725"/>
                    </a:lnTo>
                    <a:cubicBezTo>
                      <a:pt x="204404" y="466725"/>
                      <a:pt x="213360" y="457769"/>
                      <a:pt x="213360" y="446723"/>
                    </a:cubicBezTo>
                    <a:cubicBezTo>
                      <a:pt x="213360" y="435676"/>
                      <a:pt x="204404" y="426720"/>
                      <a:pt x="193358" y="42672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7" name="Graphic 1078">
                <a:extLst>
                  <a:ext uri="{FF2B5EF4-FFF2-40B4-BE49-F238E27FC236}">
                    <a16:creationId xmlns:a16="http://schemas.microsoft.com/office/drawing/2014/main" id="{998BA90E-D235-82FE-43AF-380D74E5DC5C}"/>
                  </a:ext>
                </a:extLst>
              </p:cNvPr>
              <p:cNvSpPr/>
              <p:nvPr/>
            </p:nvSpPr>
            <p:spPr>
              <a:xfrm>
                <a:off x="7368503" y="3023785"/>
                <a:ext cx="533474" cy="373380"/>
              </a:xfrm>
              <a:custGeom>
                <a:avLst/>
                <a:gdLst>
                  <a:gd name="connsiteX0" fmla="*/ 346694 w 533474"/>
                  <a:gd name="connsiteY0" fmla="*/ 0 h 373380"/>
                  <a:gd name="connsiteX1" fmla="*/ 533475 w 533474"/>
                  <a:gd name="connsiteY1" fmla="*/ 186599 h 373380"/>
                  <a:gd name="connsiteX2" fmla="*/ 353095 w 533474"/>
                  <a:gd name="connsiteY2" fmla="*/ 373273 h 373380"/>
                  <a:gd name="connsiteX3" fmla="*/ 346694 w 533474"/>
                  <a:gd name="connsiteY3" fmla="*/ 373380 h 373380"/>
                  <a:gd name="connsiteX4" fmla="*/ 186781 w 533474"/>
                  <a:gd name="connsiteY4" fmla="*/ 373380 h 373380"/>
                  <a:gd name="connsiteX5" fmla="*/ 0 w 533474"/>
                  <a:gd name="connsiteY5" fmla="*/ 186781 h 373380"/>
                  <a:gd name="connsiteX6" fmla="*/ 180380 w 533474"/>
                  <a:gd name="connsiteY6" fmla="*/ 107 h 373380"/>
                  <a:gd name="connsiteX7" fmla="*/ 186754 w 533474"/>
                  <a:gd name="connsiteY7" fmla="*/ 0 h 373380"/>
                  <a:gd name="connsiteX8" fmla="*/ 346668 w 533474"/>
                  <a:gd name="connsiteY8" fmla="*/ 0 h 373380"/>
                  <a:gd name="connsiteX9" fmla="*/ 340080 w 533474"/>
                  <a:gd name="connsiteY9" fmla="*/ 200025 h 373380"/>
                  <a:gd name="connsiteX10" fmla="*/ 306743 w 533474"/>
                  <a:gd name="connsiteY10" fmla="*/ 233363 h 373380"/>
                  <a:gd name="connsiteX11" fmla="*/ 340080 w 533474"/>
                  <a:gd name="connsiteY11" fmla="*/ 266700 h 373380"/>
                  <a:gd name="connsiteX12" fmla="*/ 373418 w 533474"/>
                  <a:gd name="connsiteY12" fmla="*/ 233363 h 373380"/>
                  <a:gd name="connsiteX13" fmla="*/ 340080 w 533474"/>
                  <a:gd name="connsiteY13" fmla="*/ 200025 h 373380"/>
                  <a:gd name="connsiteX14" fmla="*/ 160058 w 533474"/>
                  <a:gd name="connsiteY14" fmla="*/ 106680 h 373380"/>
                  <a:gd name="connsiteX15" fmla="*/ 140242 w 533474"/>
                  <a:gd name="connsiteY15" fmla="*/ 123962 h 373380"/>
                  <a:gd name="connsiteX16" fmla="*/ 140055 w 533474"/>
                  <a:gd name="connsiteY16" fmla="*/ 126683 h 373380"/>
                  <a:gd name="connsiteX17" fmla="*/ 140055 w 533474"/>
                  <a:gd name="connsiteY17" fmla="*/ 166634 h 373380"/>
                  <a:gd name="connsiteX18" fmla="*/ 100050 w 533474"/>
                  <a:gd name="connsiteY18" fmla="*/ 166634 h 373380"/>
                  <a:gd name="connsiteX19" fmla="*/ 79845 w 533474"/>
                  <a:gd name="connsiteY19" fmla="*/ 186431 h 373380"/>
                  <a:gd name="connsiteX20" fmla="*/ 97330 w 533474"/>
                  <a:gd name="connsiteY20" fmla="*/ 206479 h 373380"/>
                  <a:gd name="connsiteX21" fmla="*/ 100050 w 533474"/>
                  <a:gd name="connsiteY21" fmla="*/ 206666 h 373380"/>
                  <a:gd name="connsiteX22" fmla="*/ 140055 w 533474"/>
                  <a:gd name="connsiteY22" fmla="*/ 206639 h 373380"/>
                  <a:gd name="connsiteX23" fmla="*/ 140055 w 533474"/>
                  <a:gd name="connsiteY23" fmla="*/ 246698 h 373380"/>
                  <a:gd name="connsiteX24" fmla="*/ 160064 w 533474"/>
                  <a:gd name="connsiteY24" fmla="*/ 266695 h 373380"/>
                  <a:gd name="connsiteX25" fmla="*/ 179873 w 533474"/>
                  <a:gd name="connsiteY25" fmla="*/ 249418 h 373380"/>
                  <a:gd name="connsiteX26" fmla="*/ 180060 w 533474"/>
                  <a:gd name="connsiteY26" fmla="*/ 246698 h 373380"/>
                  <a:gd name="connsiteX27" fmla="*/ 180060 w 533474"/>
                  <a:gd name="connsiteY27" fmla="*/ 206639 h 373380"/>
                  <a:gd name="connsiteX28" fmla="*/ 220065 w 533474"/>
                  <a:gd name="connsiteY28" fmla="*/ 206639 h 373380"/>
                  <a:gd name="connsiteX29" fmla="*/ 239878 w 533474"/>
                  <a:gd name="connsiteY29" fmla="*/ 186450 h 373380"/>
                  <a:gd name="connsiteX30" fmla="*/ 222785 w 533474"/>
                  <a:gd name="connsiteY30" fmla="*/ 166848 h 373380"/>
                  <a:gd name="connsiteX31" fmla="*/ 220065 w 533474"/>
                  <a:gd name="connsiteY31" fmla="*/ 166661 h 373380"/>
                  <a:gd name="connsiteX32" fmla="*/ 180060 w 533474"/>
                  <a:gd name="connsiteY32" fmla="*/ 166634 h 373380"/>
                  <a:gd name="connsiteX33" fmla="*/ 180060 w 533474"/>
                  <a:gd name="connsiteY33" fmla="*/ 126683 h 373380"/>
                  <a:gd name="connsiteX34" fmla="*/ 160058 w 533474"/>
                  <a:gd name="connsiteY34" fmla="*/ 106680 h 373380"/>
                  <a:gd name="connsiteX35" fmla="*/ 393420 w 533474"/>
                  <a:gd name="connsiteY35" fmla="*/ 106680 h 373380"/>
                  <a:gd name="connsiteX36" fmla="*/ 360083 w 533474"/>
                  <a:gd name="connsiteY36" fmla="*/ 140018 h 373380"/>
                  <a:gd name="connsiteX37" fmla="*/ 393420 w 533474"/>
                  <a:gd name="connsiteY37" fmla="*/ 173355 h 373380"/>
                  <a:gd name="connsiteX38" fmla="*/ 426758 w 533474"/>
                  <a:gd name="connsiteY38" fmla="*/ 140018 h 373380"/>
                  <a:gd name="connsiteX39" fmla="*/ 393420 w 533474"/>
                  <a:gd name="connsiteY39" fmla="*/ 106680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74" h="373380">
                    <a:moveTo>
                      <a:pt x="346694" y="0"/>
                    </a:moveTo>
                    <a:cubicBezTo>
                      <a:pt x="449801" y="-50"/>
                      <a:pt x="533424" y="83493"/>
                      <a:pt x="533475" y="186599"/>
                    </a:cubicBezTo>
                    <a:cubicBezTo>
                      <a:pt x="533526" y="287284"/>
                      <a:pt x="453724" y="369870"/>
                      <a:pt x="353095" y="373273"/>
                    </a:cubicBezTo>
                    <a:lnTo>
                      <a:pt x="346694" y="373380"/>
                    </a:lnTo>
                    <a:lnTo>
                      <a:pt x="186781" y="373380"/>
                    </a:lnTo>
                    <a:cubicBezTo>
                      <a:pt x="83675" y="373431"/>
                      <a:pt x="50" y="289887"/>
                      <a:pt x="0" y="186781"/>
                    </a:cubicBezTo>
                    <a:cubicBezTo>
                      <a:pt x="-49" y="86096"/>
                      <a:pt x="79752" y="3510"/>
                      <a:pt x="180380" y="107"/>
                    </a:cubicBezTo>
                    <a:lnTo>
                      <a:pt x="186754" y="0"/>
                    </a:lnTo>
                    <a:lnTo>
                      <a:pt x="346668" y="0"/>
                    </a:lnTo>
                    <a:close/>
                    <a:moveTo>
                      <a:pt x="340080" y="200025"/>
                    </a:moveTo>
                    <a:cubicBezTo>
                      <a:pt x="321667" y="200025"/>
                      <a:pt x="306743" y="214950"/>
                      <a:pt x="306743" y="233363"/>
                    </a:cubicBezTo>
                    <a:cubicBezTo>
                      <a:pt x="306743" y="251776"/>
                      <a:pt x="321667" y="266700"/>
                      <a:pt x="340080" y="266700"/>
                    </a:cubicBezTo>
                    <a:cubicBezTo>
                      <a:pt x="358493" y="266700"/>
                      <a:pt x="373418" y="251776"/>
                      <a:pt x="373418" y="233363"/>
                    </a:cubicBezTo>
                    <a:cubicBezTo>
                      <a:pt x="373418" y="214950"/>
                      <a:pt x="358493" y="200025"/>
                      <a:pt x="340080" y="200025"/>
                    </a:cubicBezTo>
                    <a:close/>
                    <a:moveTo>
                      <a:pt x="160058" y="106680"/>
                    </a:moveTo>
                    <a:cubicBezTo>
                      <a:pt x="150062" y="106681"/>
                      <a:pt x="141601" y="114060"/>
                      <a:pt x="140242" y="123962"/>
                    </a:cubicBezTo>
                    <a:lnTo>
                      <a:pt x="140055" y="126683"/>
                    </a:lnTo>
                    <a:lnTo>
                      <a:pt x="140055" y="166634"/>
                    </a:lnTo>
                    <a:lnTo>
                      <a:pt x="100050" y="166634"/>
                    </a:lnTo>
                    <a:cubicBezTo>
                      <a:pt x="89004" y="166522"/>
                      <a:pt x="79957" y="175385"/>
                      <a:pt x="79845" y="186431"/>
                    </a:cubicBezTo>
                    <a:cubicBezTo>
                      <a:pt x="79742" y="196582"/>
                      <a:pt x="87259" y="205202"/>
                      <a:pt x="97330" y="206479"/>
                    </a:cubicBezTo>
                    <a:lnTo>
                      <a:pt x="100050" y="206666"/>
                    </a:lnTo>
                    <a:lnTo>
                      <a:pt x="140055" y="206639"/>
                    </a:lnTo>
                    <a:lnTo>
                      <a:pt x="140055" y="246698"/>
                    </a:lnTo>
                    <a:cubicBezTo>
                      <a:pt x="140059" y="257744"/>
                      <a:pt x="149017" y="266697"/>
                      <a:pt x="160064" y="266695"/>
                    </a:cubicBezTo>
                    <a:cubicBezTo>
                      <a:pt x="170055" y="266692"/>
                      <a:pt x="178512" y="259315"/>
                      <a:pt x="179873" y="249418"/>
                    </a:cubicBezTo>
                    <a:lnTo>
                      <a:pt x="180060" y="246698"/>
                    </a:lnTo>
                    <a:lnTo>
                      <a:pt x="180060" y="206639"/>
                    </a:lnTo>
                    <a:lnTo>
                      <a:pt x="220065" y="206639"/>
                    </a:lnTo>
                    <a:cubicBezTo>
                      <a:pt x="231112" y="206535"/>
                      <a:pt x="239982" y="197497"/>
                      <a:pt x="239878" y="186450"/>
                    </a:cubicBezTo>
                    <a:cubicBezTo>
                      <a:pt x="239788" y="176598"/>
                      <a:pt x="232533" y="168280"/>
                      <a:pt x="222785" y="166848"/>
                    </a:cubicBezTo>
                    <a:lnTo>
                      <a:pt x="220065" y="166661"/>
                    </a:lnTo>
                    <a:lnTo>
                      <a:pt x="180060" y="166634"/>
                    </a:lnTo>
                    <a:lnTo>
                      <a:pt x="180060" y="126683"/>
                    </a:lnTo>
                    <a:cubicBezTo>
                      <a:pt x="180060" y="115636"/>
                      <a:pt x="171105" y="106680"/>
                      <a:pt x="160058" y="106680"/>
                    </a:cubicBezTo>
                    <a:close/>
                    <a:moveTo>
                      <a:pt x="393420" y="106680"/>
                    </a:moveTo>
                    <a:cubicBezTo>
                      <a:pt x="375007" y="106680"/>
                      <a:pt x="360083" y="121606"/>
                      <a:pt x="360083" y="140018"/>
                    </a:cubicBezTo>
                    <a:cubicBezTo>
                      <a:pt x="360083" y="158431"/>
                      <a:pt x="375007" y="173355"/>
                      <a:pt x="393420" y="173355"/>
                    </a:cubicBezTo>
                    <a:cubicBezTo>
                      <a:pt x="411833" y="173355"/>
                      <a:pt x="426758" y="158431"/>
                      <a:pt x="426758" y="140018"/>
                    </a:cubicBezTo>
                    <a:cubicBezTo>
                      <a:pt x="426758" y="121606"/>
                      <a:pt x="411833" y="106680"/>
                      <a:pt x="393420" y="10668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8" name="Graphic 1079">
                <a:extLst>
                  <a:ext uri="{FF2B5EF4-FFF2-40B4-BE49-F238E27FC236}">
                    <a16:creationId xmlns:a16="http://schemas.microsoft.com/office/drawing/2014/main" id="{27E4FBC8-CE54-A728-6210-1BDD7621C290}"/>
                  </a:ext>
                </a:extLst>
              </p:cNvPr>
              <p:cNvSpPr/>
              <p:nvPr/>
            </p:nvSpPr>
            <p:spPr>
              <a:xfrm>
                <a:off x="8907785" y="2943630"/>
                <a:ext cx="533390" cy="533690"/>
              </a:xfrm>
              <a:custGeom>
                <a:avLst/>
                <a:gdLst>
                  <a:gd name="connsiteX0" fmla="*/ 453376 w 533390"/>
                  <a:gd name="connsiteY0" fmla="*/ 66645 h 533690"/>
                  <a:gd name="connsiteX1" fmla="*/ 386728 w 533390"/>
                  <a:gd name="connsiteY1" fmla="*/ 133347 h 533690"/>
                  <a:gd name="connsiteX2" fmla="*/ 373046 w 533390"/>
                  <a:gd name="connsiteY2" fmla="*/ 131934 h 533690"/>
                  <a:gd name="connsiteX3" fmla="*/ 338908 w 533390"/>
                  <a:gd name="connsiteY3" fmla="*/ 188421 h 533690"/>
                  <a:gd name="connsiteX4" fmla="*/ 373366 w 533390"/>
                  <a:gd name="connsiteY4" fmla="*/ 266910 h 533690"/>
                  <a:gd name="connsiteX5" fmla="*/ 373366 w 533390"/>
                  <a:gd name="connsiteY5" fmla="*/ 268457 h 533690"/>
                  <a:gd name="connsiteX6" fmla="*/ 407930 w 533390"/>
                  <a:gd name="connsiteY6" fmla="*/ 275418 h 533690"/>
                  <a:gd name="connsiteX7" fmla="*/ 498187 w 533390"/>
                  <a:gd name="connsiteY7" fmla="*/ 248129 h 533690"/>
                  <a:gd name="connsiteX8" fmla="*/ 525476 w 533390"/>
                  <a:gd name="connsiteY8" fmla="*/ 338389 h 533690"/>
                  <a:gd name="connsiteX9" fmla="*/ 435219 w 533390"/>
                  <a:gd name="connsiteY9" fmla="*/ 365675 h 533690"/>
                  <a:gd name="connsiteX10" fmla="*/ 400489 w 533390"/>
                  <a:gd name="connsiteY10" fmla="*/ 314730 h 533690"/>
                  <a:gd name="connsiteX11" fmla="*/ 365285 w 533390"/>
                  <a:gd name="connsiteY11" fmla="*/ 307662 h 533690"/>
                  <a:gd name="connsiteX12" fmla="*/ 318826 w 533390"/>
                  <a:gd name="connsiteY12" fmla="*/ 360015 h 533690"/>
                  <a:gd name="connsiteX13" fmla="*/ 332028 w 533390"/>
                  <a:gd name="connsiteY13" fmla="*/ 400340 h 533690"/>
                  <a:gd name="connsiteX14" fmla="*/ 333361 w 533390"/>
                  <a:gd name="connsiteY14" fmla="*/ 400340 h 533690"/>
                  <a:gd name="connsiteX15" fmla="*/ 399988 w 533390"/>
                  <a:gd name="connsiteY15" fmla="*/ 467063 h 533690"/>
                  <a:gd name="connsiteX16" fmla="*/ 333265 w 533390"/>
                  <a:gd name="connsiteY16" fmla="*/ 533690 h 533690"/>
                  <a:gd name="connsiteX17" fmla="*/ 266638 w 533390"/>
                  <a:gd name="connsiteY17" fmla="*/ 466967 h 533690"/>
                  <a:gd name="connsiteX18" fmla="*/ 294103 w 533390"/>
                  <a:gd name="connsiteY18" fmla="*/ 413089 h 533690"/>
                  <a:gd name="connsiteX19" fmla="*/ 280874 w 533390"/>
                  <a:gd name="connsiteY19" fmla="*/ 372657 h 533690"/>
                  <a:gd name="connsiteX20" fmla="*/ 180809 w 533390"/>
                  <a:gd name="connsiteY20" fmla="*/ 330172 h 533690"/>
                  <a:gd name="connsiteX21" fmla="*/ 132936 w 533390"/>
                  <a:gd name="connsiteY21" fmla="*/ 352788 h 533690"/>
                  <a:gd name="connsiteX22" fmla="*/ 74153 w 533390"/>
                  <a:gd name="connsiteY22" fmla="*/ 426514 h 533690"/>
                  <a:gd name="connsiteX23" fmla="*/ 426 w 533390"/>
                  <a:gd name="connsiteY23" fmla="*/ 367734 h 533690"/>
                  <a:gd name="connsiteX24" fmla="*/ 59209 w 533390"/>
                  <a:gd name="connsiteY24" fmla="*/ 294004 h 533690"/>
                  <a:gd name="connsiteX25" fmla="*/ 116721 w 533390"/>
                  <a:gd name="connsiteY25" fmla="*/ 316197 h 533690"/>
                  <a:gd name="connsiteX26" fmla="*/ 163500 w 533390"/>
                  <a:gd name="connsiteY26" fmla="*/ 294114 h 533690"/>
                  <a:gd name="connsiteX27" fmla="*/ 184409 w 533390"/>
                  <a:gd name="connsiteY27" fmla="*/ 198982 h 533690"/>
                  <a:gd name="connsiteX28" fmla="*/ 157979 w 533390"/>
                  <a:gd name="connsiteY28" fmla="*/ 168845 h 533690"/>
                  <a:gd name="connsiteX29" fmla="*/ 71384 w 533390"/>
                  <a:gd name="connsiteY29" fmla="*/ 131530 h 533690"/>
                  <a:gd name="connsiteX30" fmla="*/ 108698 w 533390"/>
                  <a:gd name="connsiteY30" fmla="*/ 44935 h 533690"/>
                  <a:gd name="connsiteX31" fmla="*/ 195294 w 533390"/>
                  <a:gd name="connsiteY31" fmla="*/ 82249 h 533690"/>
                  <a:gd name="connsiteX32" fmla="*/ 189023 w 533390"/>
                  <a:gd name="connsiteY32" fmla="*/ 143562 h 533690"/>
                  <a:gd name="connsiteX33" fmla="*/ 215240 w 533390"/>
                  <a:gd name="connsiteY33" fmla="*/ 173432 h 533690"/>
                  <a:gd name="connsiteX34" fmla="*/ 266686 w 533390"/>
                  <a:gd name="connsiteY34" fmla="*/ 160230 h 533690"/>
                  <a:gd name="connsiteX35" fmla="*/ 304931 w 533390"/>
                  <a:gd name="connsiteY35" fmla="*/ 167298 h 533690"/>
                  <a:gd name="connsiteX36" fmla="*/ 338135 w 533390"/>
                  <a:gd name="connsiteY36" fmla="*/ 112358 h 533690"/>
                  <a:gd name="connsiteX37" fmla="*/ 341018 w 533390"/>
                  <a:gd name="connsiteY37" fmla="*/ 18109 h 533690"/>
                  <a:gd name="connsiteX38" fmla="*/ 435267 w 533390"/>
                  <a:gd name="connsiteY38" fmla="*/ 20993 h 533690"/>
                  <a:gd name="connsiteX39" fmla="*/ 453376 w 533390"/>
                  <a:gd name="connsiteY39" fmla="*/ 66672 h 53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390" h="533690">
                    <a:moveTo>
                      <a:pt x="453376" y="66645"/>
                    </a:moveTo>
                    <a:cubicBezTo>
                      <a:pt x="453389" y="103469"/>
                      <a:pt x="423551" y="133332"/>
                      <a:pt x="386728" y="133347"/>
                    </a:cubicBezTo>
                    <a:cubicBezTo>
                      <a:pt x="382130" y="133349"/>
                      <a:pt x="377545" y="132875"/>
                      <a:pt x="373046" y="131934"/>
                    </a:cubicBezTo>
                    <a:lnTo>
                      <a:pt x="338908" y="188421"/>
                    </a:lnTo>
                    <a:cubicBezTo>
                      <a:pt x="360890" y="208596"/>
                      <a:pt x="373393" y="237075"/>
                      <a:pt x="373366" y="266910"/>
                    </a:cubicBezTo>
                    <a:lnTo>
                      <a:pt x="373366" y="268457"/>
                    </a:lnTo>
                    <a:lnTo>
                      <a:pt x="407930" y="275418"/>
                    </a:lnTo>
                    <a:cubicBezTo>
                      <a:pt x="425319" y="242958"/>
                      <a:pt x="465730" y="230741"/>
                      <a:pt x="498187" y="248129"/>
                    </a:cubicBezTo>
                    <a:cubicBezTo>
                      <a:pt x="530647" y="265518"/>
                      <a:pt x="542865" y="305929"/>
                      <a:pt x="525476" y="338389"/>
                    </a:cubicBezTo>
                    <a:cubicBezTo>
                      <a:pt x="508087" y="370846"/>
                      <a:pt x="467679" y="383064"/>
                      <a:pt x="435219" y="365675"/>
                    </a:cubicBezTo>
                    <a:cubicBezTo>
                      <a:pt x="416014" y="355388"/>
                      <a:pt x="403047" y="336367"/>
                      <a:pt x="400489" y="314730"/>
                    </a:cubicBezTo>
                    <a:lnTo>
                      <a:pt x="365285" y="307662"/>
                    </a:lnTo>
                    <a:cubicBezTo>
                      <a:pt x="356100" y="329825"/>
                      <a:pt x="339740" y="348262"/>
                      <a:pt x="318826" y="360015"/>
                    </a:cubicBezTo>
                    <a:lnTo>
                      <a:pt x="332028" y="400340"/>
                    </a:lnTo>
                    <a:lnTo>
                      <a:pt x="333361" y="400340"/>
                    </a:lnTo>
                    <a:cubicBezTo>
                      <a:pt x="370184" y="400367"/>
                      <a:pt x="400015" y="430240"/>
                      <a:pt x="399988" y="467063"/>
                    </a:cubicBezTo>
                    <a:cubicBezTo>
                      <a:pt x="399961" y="503887"/>
                      <a:pt x="370088" y="533717"/>
                      <a:pt x="333265" y="533690"/>
                    </a:cubicBezTo>
                    <a:cubicBezTo>
                      <a:pt x="296442" y="533664"/>
                      <a:pt x="266611" y="503791"/>
                      <a:pt x="266638" y="466967"/>
                    </a:cubicBezTo>
                    <a:cubicBezTo>
                      <a:pt x="266654" y="445650"/>
                      <a:pt x="276861" y="425626"/>
                      <a:pt x="294103" y="413089"/>
                    </a:cubicBezTo>
                    <a:lnTo>
                      <a:pt x="280874" y="372657"/>
                    </a:lnTo>
                    <a:cubicBezTo>
                      <a:pt x="242259" y="377863"/>
                      <a:pt x="203883" y="361570"/>
                      <a:pt x="180809" y="330172"/>
                    </a:cubicBezTo>
                    <a:lnTo>
                      <a:pt x="132936" y="352788"/>
                    </a:lnTo>
                    <a:cubicBezTo>
                      <a:pt x="137063" y="389379"/>
                      <a:pt x="110745" y="422388"/>
                      <a:pt x="74153" y="426514"/>
                    </a:cubicBezTo>
                    <a:cubicBezTo>
                      <a:pt x="37562" y="430643"/>
                      <a:pt x="4553" y="404325"/>
                      <a:pt x="426" y="367734"/>
                    </a:cubicBezTo>
                    <a:cubicBezTo>
                      <a:pt x="-3701" y="331140"/>
                      <a:pt x="22617" y="298133"/>
                      <a:pt x="59209" y="294004"/>
                    </a:cubicBezTo>
                    <a:cubicBezTo>
                      <a:pt x="80853" y="291564"/>
                      <a:pt x="102326" y="299850"/>
                      <a:pt x="116721" y="316197"/>
                    </a:cubicBezTo>
                    <a:lnTo>
                      <a:pt x="163500" y="294114"/>
                    </a:lnTo>
                    <a:cubicBezTo>
                      <a:pt x="154769" y="260886"/>
                      <a:pt x="162549" y="225487"/>
                      <a:pt x="184409" y="198982"/>
                    </a:cubicBezTo>
                    <a:lnTo>
                      <a:pt x="157979" y="168845"/>
                    </a:lnTo>
                    <a:cubicBezTo>
                      <a:pt x="123762" y="182453"/>
                      <a:pt x="84992" y="165747"/>
                      <a:pt x="71384" y="131530"/>
                    </a:cubicBezTo>
                    <a:cubicBezTo>
                      <a:pt x="57775" y="97314"/>
                      <a:pt x="74481" y="58544"/>
                      <a:pt x="108698" y="44935"/>
                    </a:cubicBezTo>
                    <a:cubicBezTo>
                      <a:pt x="142915" y="31327"/>
                      <a:pt x="181685" y="48033"/>
                      <a:pt x="195294" y="82249"/>
                    </a:cubicBezTo>
                    <a:cubicBezTo>
                      <a:pt x="203341" y="102484"/>
                      <a:pt x="201000" y="125375"/>
                      <a:pt x="189023" y="143562"/>
                    </a:cubicBezTo>
                    <a:lnTo>
                      <a:pt x="215240" y="173432"/>
                    </a:lnTo>
                    <a:cubicBezTo>
                      <a:pt x="230994" y="164745"/>
                      <a:pt x="248697" y="160202"/>
                      <a:pt x="266686" y="160230"/>
                    </a:cubicBezTo>
                    <a:cubicBezTo>
                      <a:pt x="280154" y="160230"/>
                      <a:pt x="293089" y="162737"/>
                      <a:pt x="304931" y="167298"/>
                    </a:cubicBezTo>
                    <a:lnTo>
                      <a:pt x="338135" y="112358"/>
                    </a:lnTo>
                    <a:cubicBezTo>
                      <a:pt x="312905" y="85535"/>
                      <a:pt x="314196" y="43339"/>
                      <a:pt x="341018" y="18109"/>
                    </a:cubicBezTo>
                    <a:cubicBezTo>
                      <a:pt x="367840" y="-7121"/>
                      <a:pt x="410037" y="-5830"/>
                      <a:pt x="435267" y="20993"/>
                    </a:cubicBezTo>
                    <a:cubicBezTo>
                      <a:pt x="446898" y="33359"/>
                      <a:pt x="453376" y="49695"/>
                      <a:pt x="453376" y="66672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9" name="Graphic 1074">
                <a:extLst>
                  <a:ext uri="{FF2B5EF4-FFF2-40B4-BE49-F238E27FC236}">
                    <a16:creationId xmlns:a16="http://schemas.microsoft.com/office/drawing/2014/main" id="{D4353F9F-E43D-7D42-BD9D-8EC7033FA586}"/>
                  </a:ext>
                </a:extLst>
              </p:cNvPr>
              <p:cNvSpPr/>
              <p:nvPr/>
            </p:nvSpPr>
            <p:spPr>
              <a:xfrm>
                <a:off x="2764156" y="2957111"/>
                <a:ext cx="506729" cy="506729"/>
              </a:xfrm>
              <a:custGeom>
                <a:avLst/>
                <a:gdLst>
                  <a:gd name="connsiteX0" fmla="*/ 273633 w 641259"/>
                  <a:gd name="connsiteY0" fmla="*/ 442730 h 641258"/>
                  <a:gd name="connsiteX1" fmla="*/ 209814 w 641259"/>
                  <a:gd name="connsiteY1" fmla="*/ 442730 h 641258"/>
                  <a:gd name="connsiteX2" fmla="*/ 211338 w 641259"/>
                  <a:gd name="connsiteY2" fmla="*/ 451726 h 641258"/>
                  <a:gd name="connsiteX3" fmla="*/ 304169 w 641259"/>
                  <a:gd name="connsiteY3" fmla="*/ 610639 h 641258"/>
                  <a:gd name="connsiteX4" fmla="*/ 348445 w 641259"/>
                  <a:gd name="connsiteY4" fmla="*/ 580131 h 641258"/>
                  <a:gd name="connsiteX5" fmla="*/ 334706 w 641259"/>
                  <a:gd name="connsiteY5" fmla="*/ 580131 h 641258"/>
                  <a:gd name="connsiteX6" fmla="*/ 273633 w 641259"/>
                  <a:gd name="connsiteY6" fmla="*/ 519053 h 641258"/>
                  <a:gd name="connsiteX7" fmla="*/ 273633 w 641259"/>
                  <a:gd name="connsiteY7" fmla="*/ 442730 h 641258"/>
                  <a:gd name="connsiteX8" fmla="*/ 273633 w 641259"/>
                  <a:gd name="connsiteY8" fmla="*/ 396926 h 641258"/>
                  <a:gd name="connsiteX9" fmla="*/ 202791 w 641259"/>
                  <a:gd name="connsiteY9" fmla="*/ 396926 h 641258"/>
                  <a:gd name="connsiteX10" fmla="*/ 197293 w 641259"/>
                  <a:gd name="connsiteY10" fmla="*/ 305297 h 641258"/>
                  <a:gd name="connsiteX11" fmla="*/ 198516 w 641259"/>
                  <a:gd name="connsiteY11" fmla="*/ 259126 h 641258"/>
                  <a:gd name="connsiteX12" fmla="*/ 199734 w 641259"/>
                  <a:gd name="connsiteY12" fmla="*/ 244209 h 641258"/>
                  <a:gd name="connsiteX13" fmla="*/ 408910 w 641259"/>
                  <a:gd name="connsiteY13" fmla="*/ 244209 h 641258"/>
                  <a:gd name="connsiteX14" fmla="*/ 411046 w 641259"/>
                  <a:gd name="connsiteY14" fmla="*/ 305281 h 641258"/>
                  <a:gd name="connsiteX15" fmla="*/ 334706 w 641259"/>
                  <a:gd name="connsiteY15" fmla="*/ 305281 h 641258"/>
                  <a:gd name="connsiteX16" fmla="*/ 273633 w 641259"/>
                  <a:gd name="connsiteY16" fmla="*/ 366360 h 641258"/>
                  <a:gd name="connsiteX17" fmla="*/ 273633 w 641259"/>
                  <a:gd name="connsiteY17" fmla="*/ 396926 h 641258"/>
                  <a:gd name="connsiteX18" fmla="*/ 609531 w 641259"/>
                  <a:gd name="connsiteY18" fmla="*/ 305281 h 641258"/>
                  <a:gd name="connsiteX19" fmla="*/ 609531 w 641259"/>
                  <a:gd name="connsiteY19" fmla="*/ 305281 h 641258"/>
                  <a:gd name="connsiteX20" fmla="*/ 456850 w 641259"/>
                  <a:gd name="connsiteY20" fmla="*/ 305281 h 641258"/>
                  <a:gd name="connsiteX21" fmla="*/ 455933 w 641259"/>
                  <a:gd name="connsiteY21" fmla="*/ 264256 h 641258"/>
                  <a:gd name="connsiteX22" fmla="*/ 454714 w 641259"/>
                  <a:gd name="connsiteY22" fmla="*/ 244228 h 641258"/>
                  <a:gd name="connsiteX23" fmla="*/ 603425 w 641259"/>
                  <a:gd name="connsiteY23" fmla="*/ 244209 h 641258"/>
                  <a:gd name="connsiteX24" fmla="*/ 609531 w 641259"/>
                  <a:gd name="connsiteY24" fmla="*/ 305281 h 641258"/>
                  <a:gd name="connsiteX25" fmla="*/ 162787 w 641259"/>
                  <a:gd name="connsiteY25" fmla="*/ 442730 h 641258"/>
                  <a:gd name="connsiteX26" fmla="*/ 31480 w 641259"/>
                  <a:gd name="connsiteY26" fmla="*/ 442737 h 641258"/>
                  <a:gd name="connsiteX27" fmla="*/ 35756 w 641259"/>
                  <a:gd name="connsiteY27" fmla="*/ 451253 h 641258"/>
                  <a:gd name="connsiteX28" fmla="*/ 217448 w 641259"/>
                  <a:gd name="connsiteY28" fmla="*/ 598278 h 641258"/>
                  <a:gd name="connsiteX29" fmla="*/ 162787 w 641259"/>
                  <a:gd name="connsiteY29" fmla="*/ 442730 h 641258"/>
                  <a:gd name="connsiteX30" fmla="*/ 153625 w 641259"/>
                  <a:gd name="connsiteY30" fmla="*/ 244228 h 641258"/>
                  <a:gd name="connsiteX31" fmla="*/ 4914 w 641259"/>
                  <a:gd name="connsiteY31" fmla="*/ 244209 h 641258"/>
                  <a:gd name="connsiteX32" fmla="*/ -1192 w 641259"/>
                  <a:gd name="connsiteY32" fmla="*/ 305297 h 641258"/>
                  <a:gd name="connsiteX33" fmla="*/ 12853 w 641259"/>
                  <a:gd name="connsiteY33" fmla="*/ 396926 h 641258"/>
                  <a:gd name="connsiteX34" fmla="*/ 156376 w 641259"/>
                  <a:gd name="connsiteY34" fmla="*/ 396926 h 641258"/>
                  <a:gd name="connsiteX35" fmla="*/ 154542 w 641259"/>
                  <a:gd name="connsiteY35" fmla="*/ 379206 h 641258"/>
                  <a:gd name="connsiteX36" fmla="*/ 151489 w 641259"/>
                  <a:gd name="connsiteY36" fmla="*/ 305297 h 641258"/>
                  <a:gd name="connsiteX37" fmla="*/ 153625 w 641259"/>
                  <a:gd name="connsiteY37" fmla="*/ 244228 h 641258"/>
                  <a:gd name="connsiteX38" fmla="*/ 390891 w 641259"/>
                  <a:gd name="connsiteY38" fmla="*/ 12318 h 641258"/>
                  <a:gd name="connsiteX39" fmla="*/ 393944 w 641259"/>
                  <a:gd name="connsiteY39" fmla="*/ 17515 h 641258"/>
                  <a:gd name="connsiteX40" fmla="*/ 450133 w 641259"/>
                  <a:gd name="connsiteY40" fmla="*/ 198408 h 641258"/>
                  <a:gd name="connsiteX41" fmla="*/ 590293 w 641259"/>
                  <a:gd name="connsiteY41" fmla="*/ 198399 h 641258"/>
                  <a:gd name="connsiteX42" fmla="*/ 390891 w 641259"/>
                  <a:gd name="connsiteY42" fmla="*/ 12318 h 641258"/>
                  <a:gd name="connsiteX43" fmla="*/ 217448 w 641259"/>
                  <a:gd name="connsiteY43" fmla="*/ 12318 h 641258"/>
                  <a:gd name="connsiteX44" fmla="*/ 213784 w 641259"/>
                  <a:gd name="connsiteY44" fmla="*/ 13442 h 641258"/>
                  <a:gd name="connsiteX45" fmla="*/ 18046 w 641259"/>
                  <a:gd name="connsiteY45" fmla="*/ 198399 h 641258"/>
                  <a:gd name="connsiteX46" fmla="*/ 158206 w 641259"/>
                  <a:gd name="connsiteY46" fmla="*/ 198408 h 641258"/>
                  <a:gd name="connsiteX47" fmla="*/ 160040 w 641259"/>
                  <a:gd name="connsiteY47" fmla="*/ 184975 h 641258"/>
                  <a:gd name="connsiteX48" fmla="*/ 217448 w 641259"/>
                  <a:gd name="connsiteY48" fmla="*/ 12318 h 641258"/>
                  <a:gd name="connsiteX49" fmla="*/ 402189 w 641259"/>
                  <a:gd name="connsiteY49" fmla="*/ 188786 h 641258"/>
                  <a:gd name="connsiteX50" fmla="*/ 304169 w 641259"/>
                  <a:gd name="connsiteY50" fmla="*/ -49 h 641258"/>
                  <a:gd name="connsiteX51" fmla="*/ 204621 w 641259"/>
                  <a:gd name="connsiteY51" fmla="*/ 198399 h 641258"/>
                  <a:gd name="connsiteX52" fmla="*/ 403718 w 641259"/>
                  <a:gd name="connsiteY52" fmla="*/ 198399 h 641258"/>
                  <a:gd name="connsiteX53" fmla="*/ 402189 w 641259"/>
                  <a:gd name="connsiteY53" fmla="*/ 188786 h 641258"/>
                  <a:gd name="connsiteX54" fmla="*/ 304169 w 641259"/>
                  <a:gd name="connsiteY54" fmla="*/ 366360 h 641258"/>
                  <a:gd name="connsiteX55" fmla="*/ 334706 w 641259"/>
                  <a:gd name="connsiteY55" fmla="*/ 335821 h 641258"/>
                  <a:gd name="connsiteX56" fmla="*/ 609531 w 641259"/>
                  <a:gd name="connsiteY56" fmla="*/ 335821 h 641258"/>
                  <a:gd name="connsiteX57" fmla="*/ 640067 w 641259"/>
                  <a:gd name="connsiteY57" fmla="*/ 366360 h 641258"/>
                  <a:gd name="connsiteX58" fmla="*/ 640067 w 641259"/>
                  <a:gd name="connsiteY58" fmla="*/ 519053 h 641258"/>
                  <a:gd name="connsiteX59" fmla="*/ 609531 w 641259"/>
                  <a:gd name="connsiteY59" fmla="*/ 549592 h 641258"/>
                  <a:gd name="connsiteX60" fmla="*/ 517922 w 641259"/>
                  <a:gd name="connsiteY60" fmla="*/ 549592 h 641258"/>
                  <a:gd name="connsiteX61" fmla="*/ 517922 w 641259"/>
                  <a:gd name="connsiteY61" fmla="*/ 610670 h 641258"/>
                  <a:gd name="connsiteX62" fmla="*/ 533191 w 641259"/>
                  <a:gd name="connsiteY62" fmla="*/ 610670 h 641258"/>
                  <a:gd name="connsiteX63" fmla="*/ 548459 w 641259"/>
                  <a:gd name="connsiteY63" fmla="*/ 625941 h 641258"/>
                  <a:gd name="connsiteX64" fmla="*/ 533191 w 641259"/>
                  <a:gd name="connsiteY64" fmla="*/ 641209 h 641258"/>
                  <a:gd name="connsiteX65" fmla="*/ 411046 w 641259"/>
                  <a:gd name="connsiteY65" fmla="*/ 641209 h 641258"/>
                  <a:gd name="connsiteX66" fmla="*/ 395778 w 641259"/>
                  <a:gd name="connsiteY66" fmla="*/ 625941 h 641258"/>
                  <a:gd name="connsiteX67" fmla="*/ 411046 w 641259"/>
                  <a:gd name="connsiteY67" fmla="*/ 610670 h 641258"/>
                  <a:gd name="connsiteX68" fmla="*/ 426314 w 641259"/>
                  <a:gd name="connsiteY68" fmla="*/ 610670 h 641258"/>
                  <a:gd name="connsiteX69" fmla="*/ 426314 w 641259"/>
                  <a:gd name="connsiteY69" fmla="*/ 549592 h 641258"/>
                  <a:gd name="connsiteX70" fmla="*/ 334706 w 641259"/>
                  <a:gd name="connsiteY70" fmla="*/ 549592 h 641258"/>
                  <a:gd name="connsiteX71" fmla="*/ 304169 w 641259"/>
                  <a:gd name="connsiteY71" fmla="*/ 519053 h 641258"/>
                  <a:gd name="connsiteX72" fmla="*/ 304169 w 641259"/>
                  <a:gd name="connsiteY72" fmla="*/ 366360 h 6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41259" h="641258">
                    <a:moveTo>
                      <a:pt x="273633" y="442730"/>
                    </a:moveTo>
                    <a:lnTo>
                      <a:pt x="209814" y="442730"/>
                    </a:lnTo>
                    <a:lnTo>
                      <a:pt x="211338" y="451726"/>
                    </a:lnTo>
                    <a:cubicBezTo>
                      <a:pt x="230882" y="546694"/>
                      <a:pt x="267528" y="610639"/>
                      <a:pt x="304169" y="610639"/>
                    </a:cubicBezTo>
                    <a:cubicBezTo>
                      <a:pt x="319438" y="610639"/>
                      <a:pt x="334400" y="599695"/>
                      <a:pt x="348445" y="580131"/>
                    </a:cubicBezTo>
                    <a:lnTo>
                      <a:pt x="334706" y="580131"/>
                    </a:lnTo>
                    <a:cubicBezTo>
                      <a:pt x="301117" y="580131"/>
                      <a:pt x="273633" y="552786"/>
                      <a:pt x="273633" y="519053"/>
                    </a:cubicBezTo>
                    <a:lnTo>
                      <a:pt x="273633" y="442730"/>
                    </a:lnTo>
                    <a:close/>
                    <a:moveTo>
                      <a:pt x="273633" y="396926"/>
                    </a:moveTo>
                    <a:lnTo>
                      <a:pt x="202791" y="396926"/>
                    </a:lnTo>
                    <a:cubicBezTo>
                      <a:pt x="199127" y="368042"/>
                      <a:pt x="197293" y="337274"/>
                      <a:pt x="197293" y="305297"/>
                    </a:cubicBezTo>
                    <a:cubicBezTo>
                      <a:pt x="197293" y="289589"/>
                      <a:pt x="197599" y="274174"/>
                      <a:pt x="198516" y="259126"/>
                    </a:cubicBezTo>
                    <a:lnTo>
                      <a:pt x="199734" y="244209"/>
                    </a:lnTo>
                    <a:lnTo>
                      <a:pt x="408910" y="244209"/>
                    </a:lnTo>
                    <a:cubicBezTo>
                      <a:pt x="410435" y="263923"/>
                      <a:pt x="411046" y="284343"/>
                      <a:pt x="411046" y="305281"/>
                    </a:cubicBezTo>
                    <a:lnTo>
                      <a:pt x="334706" y="305281"/>
                    </a:lnTo>
                    <a:cubicBezTo>
                      <a:pt x="301117" y="305281"/>
                      <a:pt x="273633" y="332627"/>
                      <a:pt x="273633" y="366360"/>
                    </a:cubicBezTo>
                    <a:lnTo>
                      <a:pt x="273633" y="396926"/>
                    </a:lnTo>
                    <a:close/>
                    <a:moveTo>
                      <a:pt x="609531" y="305281"/>
                    </a:moveTo>
                    <a:lnTo>
                      <a:pt x="609531" y="305281"/>
                    </a:lnTo>
                    <a:lnTo>
                      <a:pt x="456850" y="305281"/>
                    </a:lnTo>
                    <a:cubicBezTo>
                      <a:pt x="456850" y="291409"/>
                      <a:pt x="456544" y="277723"/>
                      <a:pt x="455933" y="264256"/>
                    </a:cubicBezTo>
                    <a:lnTo>
                      <a:pt x="454714" y="244228"/>
                    </a:lnTo>
                    <a:lnTo>
                      <a:pt x="603425" y="244209"/>
                    </a:lnTo>
                    <a:cubicBezTo>
                      <a:pt x="607395" y="263942"/>
                      <a:pt x="609531" y="284364"/>
                      <a:pt x="609531" y="305281"/>
                    </a:cubicBezTo>
                    <a:close/>
                    <a:moveTo>
                      <a:pt x="162787" y="442730"/>
                    </a:moveTo>
                    <a:lnTo>
                      <a:pt x="31480" y="442737"/>
                    </a:lnTo>
                    <a:lnTo>
                      <a:pt x="35756" y="451253"/>
                    </a:lnTo>
                    <a:cubicBezTo>
                      <a:pt x="74231" y="521575"/>
                      <a:pt x="139274" y="575162"/>
                      <a:pt x="217448" y="598278"/>
                    </a:cubicBezTo>
                    <a:cubicBezTo>
                      <a:pt x="193017" y="560420"/>
                      <a:pt x="174085" y="506319"/>
                      <a:pt x="162787" y="442730"/>
                    </a:cubicBezTo>
                    <a:close/>
                    <a:moveTo>
                      <a:pt x="153625" y="244228"/>
                    </a:moveTo>
                    <a:lnTo>
                      <a:pt x="4914" y="244209"/>
                    </a:lnTo>
                    <a:cubicBezTo>
                      <a:pt x="944" y="263948"/>
                      <a:pt x="-1192" y="284379"/>
                      <a:pt x="-1192" y="305297"/>
                    </a:cubicBezTo>
                    <a:cubicBezTo>
                      <a:pt x="-1192" y="337219"/>
                      <a:pt x="3695" y="367999"/>
                      <a:pt x="12853" y="396926"/>
                    </a:cubicBezTo>
                    <a:lnTo>
                      <a:pt x="156376" y="396926"/>
                    </a:lnTo>
                    <a:lnTo>
                      <a:pt x="154542" y="379206"/>
                    </a:lnTo>
                    <a:cubicBezTo>
                      <a:pt x="152406" y="355355"/>
                      <a:pt x="151489" y="330626"/>
                      <a:pt x="151489" y="305297"/>
                    </a:cubicBezTo>
                    <a:cubicBezTo>
                      <a:pt x="151489" y="284483"/>
                      <a:pt x="152100" y="264076"/>
                      <a:pt x="153625" y="244228"/>
                    </a:cubicBezTo>
                    <a:close/>
                    <a:moveTo>
                      <a:pt x="390891" y="12318"/>
                    </a:moveTo>
                    <a:lnTo>
                      <a:pt x="393944" y="17515"/>
                    </a:lnTo>
                    <a:cubicBezTo>
                      <a:pt x="421122" y="61209"/>
                      <a:pt x="440665" y="124596"/>
                      <a:pt x="450133" y="198408"/>
                    </a:cubicBezTo>
                    <a:lnTo>
                      <a:pt x="590293" y="198399"/>
                    </a:lnTo>
                    <a:cubicBezTo>
                      <a:pt x="557010" y="109050"/>
                      <a:pt x="483111" y="39526"/>
                      <a:pt x="390891" y="12318"/>
                    </a:cubicBezTo>
                    <a:close/>
                    <a:moveTo>
                      <a:pt x="217448" y="12318"/>
                    </a:moveTo>
                    <a:lnTo>
                      <a:pt x="213784" y="13442"/>
                    </a:lnTo>
                    <a:cubicBezTo>
                      <a:pt x="123394" y="41404"/>
                      <a:pt x="51024" y="110257"/>
                      <a:pt x="18046" y="198399"/>
                    </a:cubicBezTo>
                    <a:lnTo>
                      <a:pt x="158206" y="198408"/>
                    </a:lnTo>
                    <a:lnTo>
                      <a:pt x="160040" y="184975"/>
                    </a:lnTo>
                    <a:cubicBezTo>
                      <a:pt x="170727" y="113985"/>
                      <a:pt x="190576" y="53530"/>
                      <a:pt x="217448" y="12318"/>
                    </a:cubicBezTo>
                    <a:close/>
                    <a:moveTo>
                      <a:pt x="402189" y="188786"/>
                    </a:moveTo>
                    <a:cubicBezTo>
                      <a:pt x="385091" y="77574"/>
                      <a:pt x="344476" y="-49"/>
                      <a:pt x="304169" y="-49"/>
                    </a:cubicBezTo>
                    <a:cubicBezTo>
                      <a:pt x="262641" y="-49"/>
                      <a:pt x="221112" y="82072"/>
                      <a:pt x="204621" y="198399"/>
                    </a:cubicBezTo>
                    <a:lnTo>
                      <a:pt x="403718" y="198399"/>
                    </a:lnTo>
                    <a:lnTo>
                      <a:pt x="402189" y="188786"/>
                    </a:lnTo>
                    <a:close/>
                    <a:moveTo>
                      <a:pt x="304169" y="366360"/>
                    </a:moveTo>
                    <a:cubicBezTo>
                      <a:pt x="304169" y="349492"/>
                      <a:pt x="317909" y="335821"/>
                      <a:pt x="334706" y="335821"/>
                    </a:cubicBezTo>
                    <a:lnTo>
                      <a:pt x="609531" y="335821"/>
                    </a:lnTo>
                    <a:cubicBezTo>
                      <a:pt x="626327" y="335821"/>
                      <a:pt x="640067" y="349492"/>
                      <a:pt x="640067" y="366360"/>
                    </a:cubicBezTo>
                    <a:lnTo>
                      <a:pt x="640067" y="519053"/>
                    </a:lnTo>
                    <a:cubicBezTo>
                      <a:pt x="640067" y="535921"/>
                      <a:pt x="626327" y="549592"/>
                      <a:pt x="609531" y="549592"/>
                    </a:cubicBezTo>
                    <a:lnTo>
                      <a:pt x="517922" y="549592"/>
                    </a:lnTo>
                    <a:lnTo>
                      <a:pt x="517922" y="610670"/>
                    </a:lnTo>
                    <a:lnTo>
                      <a:pt x="533191" y="610670"/>
                    </a:lnTo>
                    <a:cubicBezTo>
                      <a:pt x="541742" y="610670"/>
                      <a:pt x="548459" y="617510"/>
                      <a:pt x="548459" y="625941"/>
                    </a:cubicBezTo>
                    <a:cubicBezTo>
                      <a:pt x="548459" y="634372"/>
                      <a:pt x="541742" y="641209"/>
                      <a:pt x="533191" y="641209"/>
                    </a:cubicBezTo>
                    <a:lnTo>
                      <a:pt x="411046" y="641209"/>
                    </a:lnTo>
                    <a:cubicBezTo>
                      <a:pt x="402495" y="641209"/>
                      <a:pt x="395778" y="634372"/>
                      <a:pt x="395778" y="625941"/>
                    </a:cubicBezTo>
                    <a:cubicBezTo>
                      <a:pt x="395778" y="617510"/>
                      <a:pt x="402495" y="610670"/>
                      <a:pt x="411046" y="610670"/>
                    </a:cubicBezTo>
                    <a:lnTo>
                      <a:pt x="426314" y="610670"/>
                    </a:lnTo>
                    <a:lnTo>
                      <a:pt x="426314" y="549592"/>
                    </a:lnTo>
                    <a:lnTo>
                      <a:pt x="334706" y="549592"/>
                    </a:lnTo>
                    <a:cubicBezTo>
                      <a:pt x="317909" y="549592"/>
                      <a:pt x="304169" y="535921"/>
                      <a:pt x="304169" y="519053"/>
                    </a:cubicBezTo>
                    <a:lnTo>
                      <a:pt x="304169" y="36636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6C1CB2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4" name="Graphic 14">
              <a:extLst>
                <a:ext uri="{FF2B5EF4-FFF2-40B4-BE49-F238E27FC236}">
                  <a16:creationId xmlns:a16="http://schemas.microsoft.com/office/drawing/2014/main" id="{80018FFA-6F92-1326-7BCD-B33504EA3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440362" y="2580799"/>
              <a:ext cx="533390" cy="533264"/>
            </a:xfrm>
            <a:custGeom>
              <a:avLst/>
              <a:gdLst>
                <a:gd name="connsiteX0" fmla="*/ 174401 w 532852"/>
                <a:gd name="connsiteY0" fmla="*/ 388199 h 532726"/>
                <a:gd name="connsiteX1" fmla="*/ 197888 w 532852"/>
                <a:gd name="connsiteY1" fmla="*/ 395675 h 532726"/>
                <a:gd name="connsiteX2" fmla="*/ 221286 w 532852"/>
                <a:gd name="connsiteY2" fmla="*/ 388322 h 532726"/>
                <a:gd name="connsiteX3" fmla="*/ 235245 w 532852"/>
                <a:gd name="connsiteY3" fmla="*/ 370984 h 532726"/>
                <a:gd name="connsiteX4" fmla="*/ 254060 w 532852"/>
                <a:gd name="connsiteY4" fmla="*/ 313609 h 532726"/>
                <a:gd name="connsiteX5" fmla="*/ 276727 w 532852"/>
                <a:gd name="connsiteY5" fmla="*/ 276905 h 532726"/>
                <a:gd name="connsiteX6" fmla="*/ 313429 w 532852"/>
                <a:gd name="connsiteY6" fmla="*/ 254240 h 532726"/>
                <a:gd name="connsiteX7" fmla="*/ 368704 w 532852"/>
                <a:gd name="connsiteY7" fmla="*/ 236231 h 532726"/>
                <a:gd name="connsiteX8" fmla="*/ 388362 w 532852"/>
                <a:gd name="connsiteY8" fmla="*/ 221378 h 532726"/>
                <a:gd name="connsiteX9" fmla="*/ 395831 w 532852"/>
                <a:gd name="connsiteY9" fmla="*/ 197900 h 532726"/>
                <a:gd name="connsiteX10" fmla="*/ 388362 w 532852"/>
                <a:gd name="connsiteY10" fmla="*/ 174420 h 532726"/>
                <a:gd name="connsiteX11" fmla="*/ 368704 w 532852"/>
                <a:gd name="connsiteY11" fmla="*/ 159569 h 532726"/>
                <a:gd name="connsiteX12" fmla="*/ 312379 w 532852"/>
                <a:gd name="connsiteY12" fmla="*/ 141408 h 532726"/>
                <a:gd name="connsiteX13" fmla="*/ 275722 w 532852"/>
                <a:gd name="connsiteY13" fmla="*/ 118757 h 532726"/>
                <a:gd name="connsiteX14" fmla="*/ 253086 w 532852"/>
                <a:gd name="connsiteY14" fmla="*/ 82222 h 532726"/>
                <a:gd name="connsiteX15" fmla="*/ 235138 w 532852"/>
                <a:gd name="connsiteY15" fmla="*/ 26977 h 532726"/>
                <a:gd name="connsiteX16" fmla="*/ 220281 w 532852"/>
                <a:gd name="connsiteY16" fmla="*/ 7325 h 532726"/>
                <a:gd name="connsiteX17" fmla="*/ 196800 w 532852"/>
                <a:gd name="connsiteY17" fmla="*/ 0 h 532726"/>
                <a:gd name="connsiteX18" fmla="*/ 173318 w 532852"/>
                <a:gd name="connsiteY18" fmla="*/ 7325 h 532726"/>
                <a:gd name="connsiteX19" fmla="*/ 158294 w 532852"/>
                <a:gd name="connsiteY19" fmla="*/ 27419 h 532726"/>
                <a:gd name="connsiteX20" fmla="*/ 140133 w 532852"/>
                <a:gd name="connsiteY20" fmla="*/ 83242 h 532726"/>
                <a:gd name="connsiteX21" fmla="*/ 118227 w 532852"/>
                <a:gd name="connsiteY21" fmla="*/ 118650 h 532726"/>
                <a:gd name="connsiteX22" fmla="*/ 82347 w 532852"/>
                <a:gd name="connsiteY22" fmla="*/ 141362 h 532726"/>
                <a:gd name="connsiteX23" fmla="*/ 27134 w 532852"/>
                <a:gd name="connsiteY23" fmla="*/ 159295 h 532726"/>
                <a:gd name="connsiteX24" fmla="*/ 11470 w 532852"/>
                <a:gd name="connsiteY24" fmla="*/ 169334 h 532726"/>
                <a:gd name="connsiteX25" fmla="*/ 1917 w 532852"/>
                <a:gd name="connsiteY25" fmla="*/ 185300 h 532726"/>
                <a:gd name="connsiteX26" fmla="*/ 477 w 532852"/>
                <a:gd name="connsiteY26" fmla="*/ 203849 h 532726"/>
                <a:gd name="connsiteX27" fmla="*/ 7451 w 532852"/>
                <a:gd name="connsiteY27" fmla="*/ 221100 h 532726"/>
                <a:gd name="connsiteX28" fmla="*/ 27575 w 532852"/>
                <a:gd name="connsiteY28" fmla="*/ 236125 h 532726"/>
                <a:gd name="connsiteX29" fmla="*/ 82195 w 532852"/>
                <a:gd name="connsiteY29" fmla="*/ 253859 h 532726"/>
                <a:gd name="connsiteX30" fmla="*/ 118912 w 532852"/>
                <a:gd name="connsiteY30" fmla="*/ 276602 h 532726"/>
                <a:gd name="connsiteX31" fmla="*/ 126660 w 532852"/>
                <a:gd name="connsiteY31" fmla="*/ 285416 h 532726"/>
                <a:gd name="connsiteX32" fmla="*/ 141594 w 532852"/>
                <a:gd name="connsiteY32" fmla="*/ 313380 h 532726"/>
                <a:gd name="connsiteX33" fmla="*/ 159542 w 532852"/>
                <a:gd name="connsiteY33" fmla="*/ 368533 h 532726"/>
                <a:gd name="connsiteX34" fmla="*/ 174401 w 532852"/>
                <a:gd name="connsiteY34" fmla="*/ 388199 h 532726"/>
                <a:gd name="connsiteX35" fmla="*/ 409113 w 532852"/>
                <a:gd name="connsiteY35" fmla="*/ 527223 h 532726"/>
                <a:gd name="connsiteX36" fmla="*/ 426223 w 532852"/>
                <a:gd name="connsiteY36" fmla="*/ 532681 h 532726"/>
                <a:gd name="connsiteX37" fmla="*/ 426299 w 532852"/>
                <a:gd name="connsiteY37" fmla="*/ 532726 h 532726"/>
                <a:gd name="connsiteX38" fmla="*/ 443594 w 532852"/>
                <a:gd name="connsiteY38" fmla="*/ 527144 h 532726"/>
                <a:gd name="connsiteX39" fmla="*/ 454370 w 532852"/>
                <a:gd name="connsiteY39" fmla="*/ 512510 h 532726"/>
                <a:gd name="connsiteX40" fmla="*/ 463032 w 532852"/>
                <a:gd name="connsiteY40" fmla="*/ 485870 h 532726"/>
                <a:gd name="connsiteX41" fmla="*/ 471770 w 532852"/>
                <a:gd name="connsiteY41" fmla="*/ 471713 h 532726"/>
                <a:gd name="connsiteX42" fmla="*/ 485851 w 532852"/>
                <a:gd name="connsiteY42" fmla="*/ 463006 h 532726"/>
                <a:gd name="connsiteX43" fmla="*/ 513100 w 532852"/>
                <a:gd name="connsiteY43" fmla="*/ 454146 h 532726"/>
                <a:gd name="connsiteX44" fmla="*/ 524509 w 532852"/>
                <a:gd name="connsiteY44" fmla="*/ 446828 h 532726"/>
                <a:gd name="connsiteX45" fmla="*/ 531462 w 532852"/>
                <a:gd name="connsiteY45" fmla="*/ 435192 h 532726"/>
                <a:gd name="connsiteX46" fmla="*/ 532501 w 532852"/>
                <a:gd name="connsiteY46" fmla="*/ 421677 h 532726"/>
                <a:gd name="connsiteX47" fmla="*/ 527409 w 532852"/>
                <a:gd name="connsiteY47" fmla="*/ 409117 h 532726"/>
                <a:gd name="connsiteX48" fmla="*/ 512110 w 532852"/>
                <a:gd name="connsiteY48" fmla="*/ 398004 h 532726"/>
                <a:gd name="connsiteX49" fmla="*/ 485364 w 532852"/>
                <a:gd name="connsiteY49" fmla="*/ 389342 h 532726"/>
                <a:gd name="connsiteX50" fmla="*/ 471255 w 532852"/>
                <a:gd name="connsiteY50" fmla="*/ 380615 h 532726"/>
                <a:gd name="connsiteX51" fmla="*/ 462529 w 532852"/>
                <a:gd name="connsiteY51" fmla="*/ 366508 h 532726"/>
                <a:gd name="connsiteX52" fmla="*/ 453670 w 532852"/>
                <a:gd name="connsiteY52" fmla="*/ 339274 h 532726"/>
                <a:gd name="connsiteX53" fmla="*/ 442862 w 532852"/>
                <a:gd name="connsiteY53" fmla="*/ 324980 h 532726"/>
                <a:gd name="connsiteX54" fmla="*/ 430181 w 532852"/>
                <a:gd name="connsiteY54" fmla="*/ 319862 h 532726"/>
                <a:gd name="connsiteX55" fmla="*/ 416553 w 532852"/>
                <a:gd name="connsiteY55" fmla="*/ 320989 h 532726"/>
                <a:gd name="connsiteX56" fmla="*/ 404885 w 532852"/>
                <a:gd name="connsiteY56" fmla="*/ 328118 h 532726"/>
                <a:gd name="connsiteX57" fmla="*/ 397665 w 532852"/>
                <a:gd name="connsiteY57" fmla="*/ 339731 h 532726"/>
                <a:gd name="connsiteX58" fmla="*/ 388958 w 532852"/>
                <a:gd name="connsiteY58" fmla="*/ 366478 h 532726"/>
                <a:gd name="connsiteX59" fmla="*/ 380486 w 532852"/>
                <a:gd name="connsiteY59" fmla="*/ 380426 h 532726"/>
                <a:gd name="connsiteX60" fmla="*/ 366747 w 532852"/>
                <a:gd name="connsiteY60" fmla="*/ 389236 h 532726"/>
                <a:gd name="connsiteX61" fmla="*/ 339483 w 532852"/>
                <a:gd name="connsiteY61" fmla="*/ 398096 h 532726"/>
                <a:gd name="connsiteX62" fmla="*/ 325096 w 532852"/>
                <a:gd name="connsiteY62" fmla="*/ 409003 h 532726"/>
                <a:gd name="connsiteX63" fmla="*/ 319726 w 532852"/>
                <a:gd name="connsiteY63" fmla="*/ 426240 h 532726"/>
                <a:gd name="connsiteX64" fmla="*/ 325367 w 532852"/>
                <a:gd name="connsiteY64" fmla="*/ 443390 h 532726"/>
                <a:gd name="connsiteX65" fmla="*/ 339925 w 532852"/>
                <a:gd name="connsiteY65" fmla="*/ 454070 h 532726"/>
                <a:gd name="connsiteX66" fmla="*/ 366595 w 532852"/>
                <a:gd name="connsiteY66" fmla="*/ 462747 h 532726"/>
                <a:gd name="connsiteX67" fmla="*/ 380728 w 532852"/>
                <a:gd name="connsiteY67" fmla="*/ 471505 h 532726"/>
                <a:gd name="connsiteX68" fmla="*/ 389429 w 532852"/>
                <a:gd name="connsiteY68" fmla="*/ 485672 h 532726"/>
                <a:gd name="connsiteX69" fmla="*/ 398289 w 532852"/>
                <a:gd name="connsiteY69" fmla="*/ 512891 h 532726"/>
                <a:gd name="connsiteX70" fmla="*/ 409113 w 532852"/>
                <a:gd name="connsiteY70" fmla="*/ 527223 h 53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532852" h="532726">
                  <a:moveTo>
                    <a:pt x="174401" y="388199"/>
                  </a:moveTo>
                  <a:cubicBezTo>
                    <a:pt x="181268" y="393060"/>
                    <a:pt x="189474" y="395672"/>
                    <a:pt x="197888" y="395675"/>
                  </a:cubicBezTo>
                  <a:cubicBezTo>
                    <a:pt x="206261" y="395702"/>
                    <a:pt x="214435" y="393133"/>
                    <a:pt x="221286" y="388322"/>
                  </a:cubicBezTo>
                  <a:cubicBezTo>
                    <a:pt x="227449" y="383940"/>
                    <a:pt x="232280" y="377939"/>
                    <a:pt x="235245" y="370984"/>
                  </a:cubicBezTo>
                  <a:lnTo>
                    <a:pt x="254060" y="313609"/>
                  </a:lnTo>
                  <a:cubicBezTo>
                    <a:pt x="258661" y="299779"/>
                    <a:pt x="266421" y="287211"/>
                    <a:pt x="276727" y="276905"/>
                  </a:cubicBezTo>
                  <a:cubicBezTo>
                    <a:pt x="287033" y="266599"/>
                    <a:pt x="299599" y="258839"/>
                    <a:pt x="313429" y="254240"/>
                  </a:cubicBezTo>
                  <a:lnTo>
                    <a:pt x="368704" y="236231"/>
                  </a:lnTo>
                  <a:cubicBezTo>
                    <a:pt x="376636" y="233433"/>
                    <a:pt x="383505" y="228244"/>
                    <a:pt x="388362" y="221378"/>
                  </a:cubicBezTo>
                  <a:cubicBezTo>
                    <a:pt x="393221" y="214514"/>
                    <a:pt x="395831" y="206311"/>
                    <a:pt x="395831" y="197900"/>
                  </a:cubicBezTo>
                  <a:cubicBezTo>
                    <a:pt x="395831" y="189489"/>
                    <a:pt x="393221" y="181286"/>
                    <a:pt x="388362" y="174420"/>
                  </a:cubicBezTo>
                  <a:cubicBezTo>
                    <a:pt x="383505" y="167555"/>
                    <a:pt x="376636" y="162365"/>
                    <a:pt x="368704" y="159569"/>
                  </a:cubicBezTo>
                  <a:lnTo>
                    <a:pt x="312379" y="141408"/>
                  </a:lnTo>
                  <a:cubicBezTo>
                    <a:pt x="298578" y="136785"/>
                    <a:pt x="286031" y="129032"/>
                    <a:pt x="275722" y="118757"/>
                  </a:cubicBezTo>
                  <a:cubicBezTo>
                    <a:pt x="265458" y="108489"/>
                    <a:pt x="257709" y="95985"/>
                    <a:pt x="253086" y="82222"/>
                  </a:cubicBezTo>
                  <a:lnTo>
                    <a:pt x="235138" y="26977"/>
                  </a:lnTo>
                  <a:cubicBezTo>
                    <a:pt x="232345" y="19044"/>
                    <a:pt x="227152" y="12176"/>
                    <a:pt x="220281" y="7325"/>
                  </a:cubicBezTo>
                  <a:cubicBezTo>
                    <a:pt x="213380" y="2555"/>
                    <a:pt x="205189" y="0"/>
                    <a:pt x="196800" y="0"/>
                  </a:cubicBezTo>
                  <a:cubicBezTo>
                    <a:pt x="188410" y="0"/>
                    <a:pt x="180220" y="2555"/>
                    <a:pt x="173318" y="7325"/>
                  </a:cubicBezTo>
                  <a:cubicBezTo>
                    <a:pt x="166324" y="12278"/>
                    <a:pt x="161066" y="19308"/>
                    <a:pt x="158294" y="27419"/>
                  </a:cubicBezTo>
                  <a:lnTo>
                    <a:pt x="140133" y="83242"/>
                  </a:lnTo>
                  <a:cubicBezTo>
                    <a:pt x="135564" y="96530"/>
                    <a:pt x="128079" y="108629"/>
                    <a:pt x="118227" y="118650"/>
                  </a:cubicBezTo>
                  <a:cubicBezTo>
                    <a:pt x="108159" y="128861"/>
                    <a:pt x="95884" y="136631"/>
                    <a:pt x="82347" y="141362"/>
                  </a:cubicBezTo>
                  <a:lnTo>
                    <a:pt x="27134" y="159295"/>
                  </a:lnTo>
                  <a:cubicBezTo>
                    <a:pt x="21207" y="161385"/>
                    <a:pt x="15845" y="164822"/>
                    <a:pt x="11470" y="169334"/>
                  </a:cubicBezTo>
                  <a:cubicBezTo>
                    <a:pt x="7094" y="173846"/>
                    <a:pt x="3825" y="179311"/>
                    <a:pt x="1917" y="185300"/>
                  </a:cubicBezTo>
                  <a:cubicBezTo>
                    <a:pt x="10" y="191289"/>
                    <a:pt x="-483" y="197638"/>
                    <a:pt x="477" y="203849"/>
                  </a:cubicBezTo>
                  <a:cubicBezTo>
                    <a:pt x="1437" y="210062"/>
                    <a:pt x="3824" y="215965"/>
                    <a:pt x="7451" y="221100"/>
                  </a:cubicBezTo>
                  <a:cubicBezTo>
                    <a:pt x="12412" y="228099"/>
                    <a:pt x="19454" y="233357"/>
                    <a:pt x="27575" y="236125"/>
                  </a:cubicBezTo>
                  <a:lnTo>
                    <a:pt x="82195" y="253859"/>
                  </a:lnTo>
                  <a:cubicBezTo>
                    <a:pt x="96031" y="258493"/>
                    <a:pt x="108600" y="266278"/>
                    <a:pt x="118912" y="276602"/>
                  </a:cubicBezTo>
                  <a:cubicBezTo>
                    <a:pt x="121672" y="279379"/>
                    <a:pt x="124260" y="282323"/>
                    <a:pt x="126660" y="285416"/>
                  </a:cubicBezTo>
                  <a:cubicBezTo>
                    <a:pt x="133196" y="293818"/>
                    <a:pt x="138247" y="303276"/>
                    <a:pt x="141594" y="313380"/>
                  </a:cubicBezTo>
                  <a:lnTo>
                    <a:pt x="159542" y="368533"/>
                  </a:lnTo>
                  <a:cubicBezTo>
                    <a:pt x="162341" y="376467"/>
                    <a:pt x="167532" y="383339"/>
                    <a:pt x="174401" y="388199"/>
                  </a:cubicBezTo>
                  <a:close/>
                  <a:moveTo>
                    <a:pt x="409113" y="527223"/>
                  </a:moveTo>
                  <a:cubicBezTo>
                    <a:pt x="414115" y="530767"/>
                    <a:pt x="420093" y="532673"/>
                    <a:pt x="426223" y="532681"/>
                  </a:cubicBezTo>
                  <a:lnTo>
                    <a:pt x="426299" y="532726"/>
                  </a:lnTo>
                  <a:cubicBezTo>
                    <a:pt x="432507" y="532723"/>
                    <a:pt x="438557" y="530772"/>
                    <a:pt x="443594" y="527144"/>
                  </a:cubicBezTo>
                  <a:cubicBezTo>
                    <a:pt x="448631" y="523516"/>
                    <a:pt x="452400" y="518397"/>
                    <a:pt x="454370" y="512510"/>
                  </a:cubicBezTo>
                  <a:lnTo>
                    <a:pt x="463032" y="485870"/>
                  </a:lnTo>
                  <a:cubicBezTo>
                    <a:pt x="464822" y="480544"/>
                    <a:pt x="467812" y="475702"/>
                    <a:pt x="471770" y="471713"/>
                  </a:cubicBezTo>
                  <a:cubicBezTo>
                    <a:pt x="475729" y="467763"/>
                    <a:pt x="480549" y="464784"/>
                    <a:pt x="485851" y="463006"/>
                  </a:cubicBezTo>
                  <a:lnTo>
                    <a:pt x="513100" y="454146"/>
                  </a:lnTo>
                  <a:cubicBezTo>
                    <a:pt x="517417" y="452621"/>
                    <a:pt x="521323" y="450117"/>
                    <a:pt x="524509" y="446828"/>
                  </a:cubicBezTo>
                  <a:cubicBezTo>
                    <a:pt x="527695" y="443539"/>
                    <a:pt x="530075" y="439556"/>
                    <a:pt x="531462" y="435192"/>
                  </a:cubicBezTo>
                  <a:cubicBezTo>
                    <a:pt x="532848" y="430829"/>
                    <a:pt x="533205" y="426203"/>
                    <a:pt x="532501" y="421677"/>
                  </a:cubicBezTo>
                  <a:cubicBezTo>
                    <a:pt x="531798" y="417153"/>
                    <a:pt x="530055" y="412854"/>
                    <a:pt x="527409" y="409117"/>
                  </a:cubicBezTo>
                  <a:cubicBezTo>
                    <a:pt x="523648" y="403853"/>
                    <a:pt x="518279" y="399953"/>
                    <a:pt x="512110" y="398004"/>
                  </a:cubicBezTo>
                  <a:lnTo>
                    <a:pt x="485364" y="389342"/>
                  </a:lnTo>
                  <a:cubicBezTo>
                    <a:pt x="480048" y="387566"/>
                    <a:pt x="475218" y="384579"/>
                    <a:pt x="471255" y="380615"/>
                  </a:cubicBezTo>
                  <a:cubicBezTo>
                    <a:pt x="467293" y="376653"/>
                    <a:pt x="464304" y="371822"/>
                    <a:pt x="462529" y="366508"/>
                  </a:cubicBezTo>
                  <a:lnTo>
                    <a:pt x="453670" y="339274"/>
                  </a:lnTo>
                  <a:cubicBezTo>
                    <a:pt x="451642" y="333500"/>
                    <a:pt x="447864" y="328503"/>
                    <a:pt x="442862" y="324980"/>
                  </a:cubicBezTo>
                  <a:cubicBezTo>
                    <a:pt x="439092" y="322307"/>
                    <a:pt x="434749" y="320555"/>
                    <a:pt x="430181" y="319862"/>
                  </a:cubicBezTo>
                  <a:cubicBezTo>
                    <a:pt x="425613" y="319170"/>
                    <a:pt x="420945" y="319555"/>
                    <a:pt x="416553" y="320989"/>
                  </a:cubicBezTo>
                  <a:cubicBezTo>
                    <a:pt x="412160" y="322421"/>
                    <a:pt x="408164" y="324863"/>
                    <a:pt x="404885" y="328118"/>
                  </a:cubicBezTo>
                  <a:cubicBezTo>
                    <a:pt x="401605" y="331372"/>
                    <a:pt x="399132" y="335350"/>
                    <a:pt x="397665" y="339731"/>
                  </a:cubicBezTo>
                  <a:lnTo>
                    <a:pt x="388958" y="366478"/>
                  </a:lnTo>
                  <a:cubicBezTo>
                    <a:pt x="387233" y="371711"/>
                    <a:pt x="384336" y="376482"/>
                    <a:pt x="380486" y="380426"/>
                  </a:cubicBezTo>
                  <a:cubicBezTo>
                    <a:pt x="376638" y="384371"/>
                    <a:pt x="371938" y="387383"/>
                    <a:pt x="366747" y="389236"/>
                  </a:cubicBezTo>
                  <a:lnTo>
                    <a:pt x="339483" y="398096"/>
                  </a:lnTo>
                  <a:cubicBezTo>
                    <a:pt x="333668" y="400143"/>
                    <a:pt x="328639" y="403958"/>
                    <a:pt x="325096" y="409003"/>
                  </a:cubicBezTo>
                  <a:cubicBezTo>
                    <a:pt x="321554" y="414049"/>
                    <a:pt x="319677" y="420074"/>
                    <a:pt x="319726" y="426240"/>
                  </a:cubicBezTo>
                  <a:cubicBezTo>
                    <a:pt x="319774" y="432405"/>
                    <a:pt x="321747" y="438399"/>
                    <a:pt x="325367" y="443390"/>
                  </a:cubicBezTo>
                  <a:cubicBezTo>
                    <a:pt x="328989" y="448378"/>
                    <a:pt x="334078" y="452112"/>
                    <a:pt x="339925" y="454070"/>
                  </a:cubicBezTo>
                  <a:lnTo>
                    <a:pt x="366595" y="462747"/>
                  </a:lnTo>
                  <a:cubicBezTo>
                    <a:pt x="371923" y="464525"/>
                    <a:pt x="376762" y="467524"/>
                    <a:pt x="380728" y="471505"/>
                  </a:cubicBezTo>
                  <a:cubicBezTo>
                    <a:pt x="384692" y="475485"/>
                    <a:pt x="387671" y="480335"/>
                    <a:pt x="389429" y="485672"/>
                  </a:cubicBezTo>
                  <a:lnTo>
                    <a:pt x="398289" y="512891"/>
                  </a:lnTo>
                  <a:cubicBezTo>
                    <a:pt x="400329" y="518671"/>
                    <a:pt x="404109" y="523679"/>
                    <a:pt x="409113" y="527223"/>
                  </a:cubicBezTo>
                  <a:close/>
                </a:path>
              </a:pathLst>
            </a:custGeom>
            <a:gradFill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</a:gra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9EAA62-79AB-CD2A-4EE9-CA702CC48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770120" y="4028443"/>
            <a:ext cx="2651760" cy="1593246"/>
            <a:chOff x="4770120" y="4262903"/>
            <a:chExt cx="2651760" cy="1593246"/>
          </a:xfrm>
        </p:grpSpPr>
        <p:sp>
          <p:nvSpPr>
            <p:cNvPr id="21" name="Rounded Rectangle 50">
              <a:extLst>
                <a:ext uri="{FF2B5EF4-FFF2-40B4-BE49-F238E27FC236}">
                  <a16:creationId xmlns:a16="http://schemas.microsoft.com/office/drawing/2014/main" id="{2E85D942-E634-E597-EA03-B3FE61787CAE}"/>
                </a:ext>
              </a:extLst>
            </p:cNvPr>
            <p:cNvSpPr/>
            <p:nvPr/>
          </p:nvSpPr>
          <p:spPr>
            <a:xfrm>
              <a:off x="4770120" y="4262903"/>
              <a:ext cx="2651760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56B8E5F-355E-5CA8-DE07-F9B45CF1582E}"/>
                </a:ext>
              </a:extLst>
            </p:cNvPr>
            <p:cNvSpPr txBox="1"/>
            <p:nvPr/>
          </p:nvSpPr>
          <p:spPr>
            <a:xfrm>
              <a:off x="4815840" y="5581829"/>
              <a:ext cx="256032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4025">
                <a:defRPr/>
              </a:pPr>
              <a:r>
                <a:rPr lang="en-US" sz="1400" b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Operating system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D3FC1C-6365-EA29-0131-38B5628100B0}"/>
                </a:ext>
              </a:extLst>
            </p:cNvPr>
            <p:cNvSpPr txBox="1"/>
            <p:nvPr/>
          </p:nvSpPr>
          <p:spPr>
            <a:xfrm>
              <a:off x="5742995" y="5038601"/>
              <a:ext cx="73152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96020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Linux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471891-B6E1-23A9-930D-EB402D53709C}"/>
                </a:ext>
              </a:extLst>
            </p:cNvPr>
            <p:cNvSpPr txBox="1"/>
            <p:nvPr/>
          </p:nvSpPr>
          <p:spPr>
            <a:xfrm>
              <a:off x="4939323" y="5038601"/>
              <a:ext cx="73152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61065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Windows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839106-9C34-736B-73C6-5755CE9E8818}"/>
                </a:ext>
              </a:extLst>
            </p:cNvPr>
            <p:cNvSpPr txBox="1"/>
            <p:nvPr/>
          </p:nvSpPr>
          <p:spPr>
            <a:xfrm>
              <a:off x="6546667" y="5038601"/>
              <a:ext cx="73152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61065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</a:p>
          </p:txBody>
        </p:sp>
        <p:pic>
          <p:nvPicPr>
            <p:cNvPr id="26" name="Graphic 1042">
              <a:extLst>
                <a:ext uri="{FF2B5EF4-FFF2-40B4-BE49-F238E27FC236}">
                  <a16:creationId xmlns:a16="http://schemas.microsoft.com/office/drawing/2014/main" id="{FBED7C1D-7041-AB33-1D98-0EFFC9AA5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05561" y="4513115"/>
              <a:ext cx="416549" cy="416549"/>
            </a:xfrm>
            <a:prstGeom prst="rect">
              <a:avLst/>
            </a:prstGeom>
            <a:effectLst/>
          </p:spPr>
        </p:pic>
        <p:pic>
          <p:nvPicPr>
            <p:cNvPr id="27" name="Graphic 1043">
              <a:extLst>
                <a:ext uri="{FF2B5EF4-FFF2-40B4-BE49-F238E27FC236}">
                  <a16:creationId xmlns:a16="http://schemas.microsoft.com/office/drawing/2014/main" id="{1B0C428F-A613-A6A7-B4C2-8D2CD6196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08129" y="4507220"/>
              <a:ext cx="374837" cy="377879"/>
            </a:xfrm>
            <a:prstGeom prst="rect">
              <a:avLst/>
            </a:prstGeom>
            <a:effectLst/>
          </p:spPr>
        </p:pic>
        <p:pic>
          <p:nvPicPr>
            <p:cNvPr id="28" name="Graphic 1044">
              <a:extLst>
                <a:ext uri="{FF2B5EF4-FFF2-40B4-BE49-F238E27FC236}">
                  <a16:creationId xmlns:a16="http://schemas.microsoft.com/office/drawing/2014/main" id="{3A2FC619-2D70-3B4D-6E51-3796EE221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36682" y="4500789"/>
              <a:ext cx="318636" cy="377879"/>
            </a:xfrm>
            <a:prstGeom prst="rect">
              <a:avLst/>
            </a:prstGeom>
            <a:effectLst/>
          </p:spPr>
        </p:pic>
      </p:grpSp>
      <p:sp>
        <p:nvSpPr>
          <p:cNvPr id="29" name="Title 34">
            <a:extLst>
              <a:ext uri="{FF2B5EF4-FFF2-40B4-BE49-F238E27FC236}">
                <a16:creationId xmlns:a16="http://schemas.microsoft.com/office/drawing/2014/main" id="{5BFE42D2-6FBE-8E2A-1C44-E32EB80A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176956" y="4434949"/>
            <a:ext cx="569107" cy="418593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marL="0" algn="l" defTabSz="9325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99" b="0" kern="1200" cap="none" spc="-50" baseline="0">
                <a:ln w="3175">
                  <a:noFill/>
                </a:ln>
                <a:gradFill>
                  <a:gsLst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0B6CFF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n-lt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+</a:t>
            </a:r>
          </a:p>
        </p:txBody>
      </p:sp>
      <p:sp>
        <p:nvSpPr>
          <p:cNvPr id="30" name="Title 34">
            <a:extLst>
              <a:ext uri="{FF2B5EF4-FFF2-40B4-BE49-F238E27FC236}">
                <a16:creationId xmlns:a16="http://schemas.microsoft.com/office/drawing/2014/main" id="{8118181E-D684-E83F-741D-938C46F870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45937" y="4410165"/>
            <a:ext cx="569107" cy="418593"/>
          </a:xfrm>
          <a:prstGeom prst="rect">
            <a:avLst/>
          </a:prstGeom>
        </p:spPr>
        <p:txBody>
          <a:bodyPr vert="horz" lIns="0" tIns="0" rIns="0" bIns="0" rtlCol="0" anchor="ctr">
            <a:normAutofit fontScale="90000" lnSpcReduction="10000"/>
          </a:bodyPr>
          <a:lstStyle>
            <a:lvl1pPr marL="0" algn="l" defTabSz="93255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99" b="0" kern="1200" cap="none" spc="-50" baseline="0">
                <a:ln w="3175">
                  <a:noFill/>
                </a:ln>
                <a:gradFill>
                  <a:gsLst>
                    <a:gs pos="53000">
                      <a:schemeClr val="accent1">
                        <a:lumMod val="60000"/>
                        <a:lumOff val="40000"/>
                      </a:schemeClr>
                    </a:gs>
                    <a:gs pos="0">
                      <a:srgbClr val="0B6CFF"/>
                    </a:gs>
                  </a:gsLst>
                  <a:path path="circle">
                    <a:fillToRect r="100000" b="100000"/>
                  </a:path>
                </a:gradFill>
                <a:effectLst/>
                <a:latin typeface="+mn-lt"/>
                <a:ea typeface="Open Sans" panose="020B0606030504020204" pitchFamily="34" charset="0"/>
                <a:cs typeface="Segoe UI" panose="020B0502040204020203" pitchFamily="34" charset="0"/>
              </a:defRPr>
            </a:lvl1pPr>
          </a:lstStyle>
          <a:p>
            <a:pPr algn="ctr">
              <a:lnSpc>
                <a:spcPct val="110000"/>
              </a:lnSpc>
              <a:defRPr/>
            </a:pPr>
            <a:r>
              <a:rPr>
                <a:solidFill>
                  <a:srgbClr val="FFFFFF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+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F40B34-843E-632C-0C17-800A2E4295C8}"/>
              </a:ext>
            </a:extLst>
          </p:cNvPr>
          <p:cNvGrpSpPr/>
          <p:nvPr/>
        </p:nvGrpSpPr>
        <p:grpSpPr>
          <a:xfrm>
            <a:off x="5318761" y="1572389"/>
            <a:ext cx="1554480" cy="640080"/>
            <a:chOff x="3989072" y="2895131"/>
            <a:chExt cx="1165860" cy="480060"/>
          </a:xfrm>
        </p:grpSpPr>
        <p:sp>
          <p:nvSpPr>
            <p:cNvPr id="32" name="Rounded Rectangle 9">
              <a:extLst>
                <a:ext uri="{FF2B5EF4-FFF2-40B4-BE49-F238E27FC236}">
                  <a16:creationId xmlns:a16="http://schemas.microsoft.com/office/drawing/2014/main" id="{B2F111B8-52A0-92C7-8082-89B44D9DE647}"/>
                </a:ext>
              </a:extLst>
            </p:cNvPr>
            <p:cNvSpPr/>
            <p:nvPr/>
          </p:nvSpPr>
          <p:spPr bwMode="auto">
            <a:xfrm rot="10800000" flipH="1" flipV="1">
              <a:off x="3989072" y="2895131"/>
              <a:ext cx="1165860" cy="4800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6C1CB2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 err="1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D469094-6D26-DD26-41A4-29DFD74CCEF7}"/>
                </a:ext>
              </a:extLst>
            </p:cNvPr>
            <p:cNvSpPr/>
            <p:nvPr/>
          </p:nvSpPr>
          <p:spPr>
            <a:xfrm>
              <a:off x="4184674" y="2955112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56C51A-4B4A-2DFC-5D41-2BAA5AE69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2621" y="4032135"/>
            <a:ext cx="3566160" cy="1593246"/>
            <a:chOff x="586739" y="4262903"/>
            <a:chExt cx="3566160" cy="1593246"/>
          </a:xfrm>
        </p:grpSpPr>
        <p:sp>
          <p:nvSpPr>
            <p:cNvPr id="35" name="Rounded Rectangle 266">
              <a:extLst>
                <a:ext uri="{FF2B5EF4-FFF2-40B4-BE49-F238E27FC236}">
                  <a16:creationId xmlns:a16="http://schemas.microsoft.com/office/drawing/2014/main" id="{2B403AFD-8DD4-E066-F0F2-4A4641FF5594}"/>
                </a:ext>
              </a:extLst>
            </p:cNvPr>
            <p:cNvSpPr/>
            <p:nvPr/>
          </p:nvSpPr>
          <p:spPr>
            <a:xfrm>
              <a:off x="586739" y="4262903"/>
              <a:ext cx="3566160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37F92E-7541-42A4-80D3-2DAF7F8F7679}"/>
                </a:ext>
              </a:extLst>
            </p:cNvPr>
            <p:cNvSpPr txBox="1"/>
            <p:nvPr/>
          </p:nvSpPr>
          <p:spPr>
            <a:xfrm>
              <a:off x="586739" y="5581829"/>
              <a:ext cx="356616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4025">
                <a:defRPr/>
              </a:pPr>
              <a:r>
                <a:rPr lang="en-US" sz="1400" b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Tools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5EC5015-8A3F-BAD9-A2BA-85631F845122}"/>
                </a:ext>
              </a:extLst>
            </p:cNvPr>
            <p:cNvSpPr txBox="1"/>
            <p:nvPr/>
          </p:nvSpPr>
          <p:spPr>
            <a:xfrm>
              <a:off x="1785061" y="5038601"/>
              <a:ext cx="9144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96020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 Studio</a:t>
              </a:r>
              <a:b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Code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B5B9D21-1002-D3DD-C1F9-4C0BBBE77AA9}"/>
                </a:ext>
              </a:extLst>
            </p:cNvPr>
            <p:cNvSpPr txBox="1"/>
            <p:nvPr/>
          </p:nvSpPr>
          <p:spPr>
            <a:xfrm>
              <a:off x="2833764" y="5038601"/>
              <a:ext cx="4572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96020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CLI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3FBC08E-E1CE-CDDF-5242-090A35406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4947" y="4504136"/>
              <a:ext cx="394835" cy="384048"/>
            </a:xfrm>
            <a:prstGeom prst="rect">
              <a:avLst/>
            </a:prstGeom>
            <a:solidFill>
              <a:srgbClr val="F4F3F5"/>
            </a:solidFill>
            <a:effectLst/>
          </p:spPr>
        </p:pic>
        <p:pic>
          <p:nvPicPr>
            <p:cNvPr id="40" name="Picture 39" descr="A close up of a logo&#10;&#10;Description automatically generated">
              <a:extLst>
                <a:ext uri="{FF2B5EF4-FFF2-40B4-BE49-F238E27FC236}">
                  <a16:creationId xmlns:a16="http://schemas.microsoft.com/office/drawing/2014/main" id="{A780DCB1-AC6F-56EA-8457-68603A984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50237" y="4504136"/>
              <a:ext cx="384048" cy="384048"/>
            </a:xfrm>
            <a:prstGeom prst="rect">
              <a:avLst/>
            </a:prstGeom>
            <a:noFill/>
            <a:effectLst/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6E5671FE-9A54-4D75-4070-D1A460252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76315" y="4478916"/>
              <a:ext cx="434488" cy="434488"/>
            </a:xfrm>
            <a:prstGeom prst="rect">
              <a:avLst/>
            </a:prstGeom>
            <a:effectLst/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62F254-AEBE-FD9A-02D0-0E49478E9B68}"/>
                </a:ext>
              </a:extLst>
            </p:cNvPr>
            <p:cNvSpPr txBox="1"/>
            <p:nvPr/>
          </p:nvSpPr>
          <p:spPr>
            <a:xfrm>
              <a:off x="736359" y="5038601"/>
              <a:ext cx="9144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t">
              <a:noAutofit/>
            </a:bodyPr>
            <a:lstStyle/>
            <a:p>
              <a:pPr algn="ctr" defTabSz="861065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Visual Studio</a:t>
              </a:r>
              <a:endParaRPr lang="en-US" sz="100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 algn="ctr" defTabSz="861065">
                <a:lnSpc>
                  <a:spcPct val="90000"/>
                </a:lnSpc>
                <a:defRPr/>
              </a:pPr>
              <a:endParaRPr lang="en-US" sz="1000" b="1" kern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43" name="Picture 6">
              <a:extLst>
                <a:ext uri="{FF2B5EF4-FFF2-40B4-BE49-F238E27FC236}">
                  <a16:creationId xmlns:a16="http://schemas.microsoft.com/office/drawing/2014/main" id="{A35FDE46-5AD9-5726-0F37-331720B0E4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85530" y="4462657"/>
              <a:ext cx="467007" cy="467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1F7D791-F698-3DAB-9D54-891358466950}"/>
                </a:ext>
              </a:extLst>
            </p:cNvPr>
            <p:cNvSpPr txBox="1"/>
            <p:nvPr/>
          </p:nvSpPr>
          <p:spPr>
            <a:xfrm>
              <a:off x="3425266" y="5038601"/>
              <a:ext cx="587534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96020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GitHub Copilot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555B25-F060-AF79-3AFA-55A0F1CBC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39100" y="4028443"/>
            <a:ext cx="3566160" cy="1593246"/>
            <a:chOff x="8039100" y="4262903"/>
            <a:chExt cx="3566160" cy="1593246"/>
          </a:xfrm>
        </p:grpSpPr>
        <p:sp>
          <p:nvSpPr>
            <p:cNvPr id="46" name="Rounded Rectangle 16">
              <a:extLst>
                <a:ext uri="{FF2B5EF4-FFF2-40B4-BE49-F238E27FC236}">
                  <a16:creationId xmlns:a16="http://schemas.microsoft.com/office/drawing/2014/main" id="{9A37F629-7DED-D399-E0E8-1FF41CD3964A}"/>
                </a:ext>
              </a:extLst>
            </p:cNvPr>
            <p:cNvSpPr/>
            <p:nvPr/>
          </p:nvSpPr>
          <p:spPr>
            <a:xfrm>
              <a:off x="8039100" y="4262903"/>
              <a:ext cx="3566160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/>
          </p:spPr>
          <p:txBody>
            <a:bodyPr wrap="square" lIns="0" tIns="0" rIns="0" bIns="0" anchor="t" anchorCtr="0"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600" kern="0" dirty="0">
                <a:ln w="3175">
                  <a:noFill/>
                </a:ln>
                <a:solidFill>
                  <a:srgbClr val="3A20A0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05CEF31-77FC-B62B-CCD5-D3F2C35C6FC5}"/>
                </a:ext>
              </a:extLst>
            </p:cNvPr>
            <p:cNvSpPr txBox="1"/>
            <p:nvPr/>
          </p:nvSpPr>
          <p:spPr>
            <a:xfrm>
              <a:off x="8039100" y="5581829"/>
              <a:ext cx="356616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defTabSz="914025">
                <a:defRPr/>
              </a:pPr>
              <a:r>
                <a:rPr lang="en-US" sz="1400" b="0"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Ecosystem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18EC377-8B29-B07A-AACE-D16763D5D0B4}"/>
                </a:ext>
              </a:extLst>
            </p:cNvPr>
            <p:cNvSpPr txBox="1"/>
            <p:nvPr/>
          </p:nvSpPr>
          <p:spPr>
            <a:xfrm>
              <a:off x="10118531" y="5017282"/>
              <a:ext cx="128016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96020">
                <a:lnSpc>
                  <a:spcPct val="90000"/>
                </a:lnSpc>
                <a:defRPr/>
              </a:pPr>
              <a:r>
                <a:rPr lang="en-US" sz="1000" b="1" kern="0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Components, tools, library vendors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3765FC1-7ECB-137C-99BA-44C92F0FCD79}"/>
                </a:ext>
              </a:extLst>
            </p:cNvPr>
            <p:cNvSpPr txBox="1"/>
            <p:nvPr/>
          </p:nvSpPr>
          <p:spPr>
            <a:xfrm>
              <a:off x="8239663" y="5038601"/>
              <a:ext cx="4572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61065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NuGet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FA3122E-4757-67F9-5E49-628FB945578A}"/>
                </a:ext>
              </a:extLst>
            </p:cNvPr>
            <p:cNvSpPr txBox="1"/>
            <p:nvPr/>
          </p:nvSpPr>
          <p:spPr>
            <a:xfrm>
              <a:off x="8871466" y="5038601"/>
              <a:ext cx="45720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61065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GitHub</a:t>
              </a: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B076A364-4D89-76DE-C3B8-949DEA28C3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539949" y="4482736"/>
              <a:ext cx="437324" cy="437324"/>
            </a:xfrm>
            <a:prstGeom prst="rect">
              <a:avLst/>
            </a:prstGeom>
            <a:effectLst/>
          </p:spPr>
        </p:pic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E013179B-24F0-4B43-025C-57873DE0C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908587" y="4531238"/>
              <a:ext cx="382959" cy="382959"/>
            </a:xfrm>
            <a:prstGeom prst="rect">
              <a:avLst/>
            </a:prstGeom>
            <a:effectLst/>
          </p:spPr>
        </p:pic>
        <p:pic>
          <p:nvPicPr>
            <p:cNvPr id="53" name="Graphic 1069">
              <a:extLst>
                <a:ext uri="{FF2B5EF4-FFF2-40B4-BE49-F238E27FC236}">
                  <a16:creationId xmlns:a16="http://schemas.microsoft.com/office/drawing/2014/main" id="{EF6CC6DF-CC03-A4EF-7F1C-C9DF98906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31742" y="4504055"/>
              <a:ext cx="437324" cy="437324"/>
            </a:xfrm>
            <a:prstGeom prst="rect">
              <a:avLst/>
            </a:prstGeom>
            <a:effectLst/>
          </p:spPr>
        </p:pic>
        <p:pic>
          <p:nvPicPr>
            <p:cNvPr id="54" name="Picture 2">
              <a:extLst>
                <a:ext uri="{FF2B5EF4-FFF2-40B4-BE49-F238E27FC236}">
                  <a16:creationId xmlns:a16="http://schemas.microsoft.com/office/drawing/2014/main" id="{BC21AB5B-4536-CE55-F6CC-4BD382925E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73448" y="4516965"/>
              <a:ext cx="374744" cy="374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7E3F2D-4BA6-12B6-10A9-A66E2D4A21EF}"/>
                </a:ext>
              </a:extLst>
            </p:cNvPr>
            <p:cNvSpPr txBox="1"/>
            <p:nvPr/>
          </p:nvSpPr>
          <p:spPr>
            <a:xfrm>
              <a:off x="9486500" y="5020221"/>
              <a:ext cx="548640" cy="2743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algn="ctr" defTabSz="861065">
                <a:lnSpc>
                  <a:spcPct val="90000"/>
                </a:lnSpc>
                <a:defRPr/>
              </a:pPr>
              <a:r>
                <a:rPr lang="en-US" sz="1000" b="1" kern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 Aspire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793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3.33333E-6 L 2.91667E-6 0.06365 " pathEditMode="relative" rAng="0" ptsTypes="AA">
                                      <p:cBhvr>
                                        <p:cTn id="17" dur="5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07407E-6 L 0 0.06365 " pathEditMode="relative" rAng="0" ptsTypes="AA">
                                      <p:cBhvr>
                                        <p:cTn id="33" dur="5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Oval 95">
            <a:extLst>
              <a:ext uri="{FF2B5EF4-FFF2-40B4-BE49-F238E27FC236}">
                <a16:creationId xmlns:a16="http://schemas.microsoft.com/office/drawing/2014/main" id="{EF1F7445-381C-037D-46CC-F37049BF5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429251">
            <a:off x="-2877375" y="-1285903"/>
            <a:ext cx="6475603" cy="3841080"/>
          </a:xfrm>
          <a:prstGeom prst="ellipse">
            <a:avLst/>
          </a:prstGeom>
          <a:gradFill flip="none" rotWithShape="1">
            <a:gsLst>
              <a:gs pos="100000">
                <a:srgbClr val="399A91"/>
              </a:gs>
              <a:gs pos="32000">
                <a:srgbClr val="C03BC4"/>
              </a:gs>
              <a:gs pos="0">
                <a:srgbClr val="FF5C39"/>
              </a:gs>
              <a:gs pos="68000">
                <a:srgbClr val="0078D4">
                  <a:lumMod val="10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softEdge rad="53340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27432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err="1">
              <a:ln>
                <a:noFill/>
              </a:ln>
              <a:gradFill>
                <a:gsLst>
                  <a:gs pos="76923">
                    <a:srgbClr val="FFFFFF"/>
                  </a:gs>
                  <a:gs pos="74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Variable Small Semibol" pitchFamily="2" charset="0"/>
              <a:ea typeface="+mn-ea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441AFC3-4ECC-7DA2-2784-F7107020D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8684" y="137160"/>
            <a:ext cx="11914632" cy="6583680"/>
          </a:xfrm>
          <a:prstGeom prst="roundRect">
            <a:avLst>
              <a:gd name="adj" fmla="val 2697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CD4AECCD-1093-5C19-AF62-7718E6486A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/>
              <a:t>Announcement slide (dark) with color rotation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0F454CC-D803-D43D-E554-214694401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3" y="1578859"/>
            <a:ext cx="11027664" cy="4240781"/>
          </a:xfrm>
          <a:prstGeom prst="roundRect">
            <a:avLst>
              <a:gd name="adj" fmla="val 4870"/>
            </a:avLst>
          </a:prstGeom>
          <a:blipFill dpi="0" rotWithShape="1">
            <a:blip r:embed="rId3">
              <a:alphaModFix amt="3842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64">
            <a:extLst>
              <a:ext uri="{FF2B5EF4-FFF2-40B4-BE49-F238E27FC236}">
                <a16:creationId xmlns:a16="http://schemas.microsoft.com/office/drawing/2014/main" id="{03AF2B59-D5ED-E335-8888-DF4503950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3" y="1570968"/>
            <a:ext cx="11027664" cy="4251325"/>
          </a:xfrm>
          <a:prstGeom prst="roundRect">
            <a:avLst>
              <a:gd name="adj" fmla="val 3991"/>
            </a:avLst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767D0-E5A8-6A0B-A393-C89791E3D019}"/>
              </a:ext>
            </a:extLst>
          </p:cNvPr>
          <p:cNvSpPr txBox="1">
            <a:spLocks/>
          </p:cNvSpPr>
          <p:nvPr/>
        </p:nvSpPr>
        <p:spPr>
          <a:xfrm>
            <a:off x="944362" y="2575865"/>
            <a:ext cx="3389127" cy="224676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defTabSz="932742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+mn-lt"/>
                <a:cs typeface="Segoe Sans Display" pitchFamily="2" charset="0"/>
              </a:rPr>
              <a:t>Copilot Studio is an </a:t>
            </a:r>
            <a:b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+mn-lt"/>
                <a:cs typeface="Segoe Sans Display" pitchFamily="2" charset="0"/>
              </a:rPr>
            </a:b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+mn-lt"/>
                <a:cs typeface="Segoe Sans Display" pitchFamily="2" charset="0"/>
              </a:rPr>
              <a:t>end-to-end conversational AI tool</a:t>
            </a:r>
            <a:r>
              <a:rPr kumimoji="0" lang="en-US" sz="2000" b="0" i="0" u="none" strike="noStrike" kern="1200" cap="none" spc="-50" normalizeH="0" noProof="0" dirty="0">
                <a:ln w="3175">
                  <a:noFill/>
                </a:ln>
                <a:effectLst/>
                <a:uLnTx/>
                <a:uFillTx/>
                <a:latin typeface="+mn-lt"/>
                <a:cs typeface="Segoe Sans Display" pitchFamily="2" charset="0"/>
              </a:rPr>
              <a:t> </a:t>
            </a: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+mn-lt"/>
                <a:cs typeface="Segoe Sans Display" pitchFamily="2" charset="0"/>
              </a:rPr>
              <a:t>for </a:t>
            </a:r>
            <a:r>
              <a:rPr lang="en-US" sz="2000" b="1" spc="0" dirty="0">
                <a:gradFill>
                  <a:gsLst>
                    <a:gs pos="0">
                      <a:srgbClr val="C03BC4"/>
                    </a:gs>
                    <a:gs pos="80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latin typeface="+mn-lt"/>
              </a:rPr>
              <a:t>building your own agents or extending Microsoft 365 Copilot </a:t>
            </a: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+mn-lt"/>
                <a:cs typeface="Segoe Sans Display" pitchFamily="2" charset="0"/>
              </a:rPr>
              <a:t>with generative AI,</a:t>
            </a:r>
            <a:r>
              <a:rPr kumimoji="0" lang="en-US" sz="2000" b="0" i="0" u="none" strike="noStrike" kern="1200" cap="none" spc="-50" normalizeH="0" noProof="0" dirty="0">
                <a:ln w="3175">
                  <a:noFill/>
                </a:ln>
                <a:effectLst/>
                <a:uLnTx/>
                <a:uFillTx/>
                <a:latin typeface="+mn-lt"/>
                <a:cs typeface="Segoe Sans Display" pitchFamily="2" charset="0"/>
              </a:rPr>
              <a:t> </a:t>
            </a:r>
            <a:r>
              <a:rPr kumimoji="0" lang="en-US" sz="2000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+mn-lt"/>
                <a:cs typeface="Segoe Sans Display" pitchFamily="2" charset="0"/>
              </a:rPr>
              <a:t>large language </a:t>
            </a:r>
            <a:r>
              <a:rPr lang="en-US" sz="2000" dirty="0">
                <a:latin typeface="+mn-lt"/>
                <a:cs typeface="Segoe Sans Display" pitchFamily="2" charset="0"/>
              </a:rPr>
              <a:t>models and </a:t>
            </a:r>
            <a:r>
              <a:rPr lang="en-US" sz="2000" b="1" spc="0" dirty="0">
                <a:gradFill>
                  <a:gsLst>
                    <a:gs pos="0">
                      <a:srgbClr val="C03BC4"/>
                    </a:gs>
                    <a:gs pos="80000">
                      <a:srgbClr val="0078D4"/>
                    </a:gs>
                  </a:gsLst>
                  <a:path path="circle">
                    <a:fillToRect l="100000" t="100000"/>
                  </a:path>
                </a:gradFill>
                <a:latin typeface="+mn-lt"/>
              </a:rPr>
              <a:t>your data.</a:t>
            </a:r>
          </a:p>
        </p:txBody>
      </p:sp>
      <p:pic>
        <p:nvPicPr>
          <p:cNvPr id="3" name="Picture 2" descr="Screenshot of Copilot Studio homepage">
            <a:extLst>
              <a:ext uri="{FF2B5EF4-FFF2-40B4-BE49-F238E27FC236}">
                <a16:creationId xmlns:a16="http://schemas.microsoft.com/office/drawing/2014/main" id="{3EE9FCBD-4D81-9D4F-E2CA-423906C8FB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7" t="3184" r="3196" b="8184"/>
          <a:stretch/>
        </p:blipFill>
        <p:spPr>
          <a:xfrm>
            <a:off x="5002220" y="1959414"/>
            <a:ext cx="6197425" cy="3474433"/>
          </a:xfrm>
          <a:prstGeom prst="roundRect">
            <a:avLst>
              <a:gd name="adj" fmla="val 1903"/>
            </a:avLst>
          </a:prstGeom>
        </p:spPr>
      </p:pic>
      <p:sp>
        <p:nvSpPr>
          <p:cNvPr id="4" name="Title 5">
            <a:extLst>
              <a:ext uri="{FF2B5EF4-FFF2-40B4-BE49-F238E27FC236}">
                <a16:creationId xmlns:a16="http://schemas.microsoft.com/office/drawing/2014/main" id="{642475AA-EEDA-F324-DEE5-AC823A0A06A3}"/>
              </a:ext>
            </a:extLst>
          </p:cNvPr>
          <p:cNvSpPr txBox="1">
            <a:spLocks/>
          </p:cNvSpPr>
          <p:nvPr/>
        </p:nvSpPr>
        <p:spPr>
          <a:xfrm>
            <a:off x="588963" y="457200"/>
            <a:ext cx="11017250" cy="55403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3256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ZA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Copilot Studio</a:t>
            </a:r>
            <a:endParaRPr lang="en-ZA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5760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2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C 0.06406 -0.20833 0.76497 -0.22315 0.92291 -0.08819 C 1.08112 0.04676 1.00846 0.74537 0.94791 0.80996 C 0.8875 0.87454 0.075 0.86505 0.02018 0.81667 C -0.03269 0.76736 -0.0418 0.17246 2.70833E-6 -2.59259E-6 Z " pathEditMode="relative" rAng="0" ptsTypes="AAAAA">
                                      <p:cBhvr>
                                        <p:cTn id="11" dur="45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596" y="3398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3.7037E-7 L -8.33333E-7 0.03542 " pathEditMode="relative" rAng="0" ptsTypes="AA">
                                      <p:cBhvr>
                                        <p:cTn id="16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-1.85185E-6 L -8.33333E-7 0.03542 " pathEditMode="relative" rAng="0" ptsTypes="AA">
                                      <p:cBhvr>
                                        <p:cTn id="21" dur="7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75E-6 -1.85185E-6 L 3.75E-6 0.03542 " pathEditMode="relative" rAng="0" ptsTypes="AA">
                                      <p:cBhvr>
                                        <p:cTn id="26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125E-6 1.11111E-6 L -3.125E-6 0.03542 " pathEditMode="relative" rAng="0" ptsTypes="AA">
                                      <p:cBhvr>
                                        <p:cTn id="31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6" grpId="1" animBg="1"/>
      <p:bldP spid="96" grpId="2" animBg="1"/>
      <p:bldP spid="30" grpId="0" animBg="1"/>
      <p:bldP spid="30" grpId="1" animBg="1"/>
      <p:bldP spid="10" grpId="0" animBg="1"/>
      <p:bldP spid="10" grpId="1" animBg="1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BAD5-E05E-2A54-C6F3-2226CA20C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C94B71-B5CB-DD11-2EBB-B7EF1B9CE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351" y="1805801"/>
            <a:ext cx="9491297" cy="554038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ea typeface="+mj-ea"/>
                <a:cs typeface="+mj-cs"/>
              </a:rPr>
              <a:t>So how will the </a:t>
            </a:r>
            <a:r>
              <a:rPr lang="en-US" dirty="0">
                <a:gradFill>
                  <a:gsLst>
                    <a:gs pos="25000">
                      <a:srgbClr val="8DC8E8"/>
                    </a:gs>
                    <a:gs pos="75000">
                      <a:srgbClr val="CD98CF"/>
                    </a:gs>
                  </a:gsLst>
                  <a:lin ang="2700000" scaled="0"/>
                </a:gradFill>
                <a:ea typeface="+mj-ea"/>
                <a:cs typeface="+mj-cs"/>
              </a:rPr>
              <a:t>Podcast Marketing Agent </a:t>
            </a:r>
            <a:r>
              <a:rPr lang="en-US" dirty="0">
                <a:ea typeface="+mj-ea"/>
                <a:cs typeface="+mj-cs"/>
              </a:rPr>
              <a:t>work?</a:t>
            </a:r>
          </a:p>
        </p:txBody>
      </p:sp>
    </p:spTree>
    <p:extLst>
      <p:ext uri="{BB962C8B-B14F-4D97-AF65-F5344CB8AC3E}">
        <p14:creationId xmlns:p14="http://schemas.microsoft.com/office/powerpoint/2010/main" val="2042534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06B8-83E5-7F02-5B3F-45AFB07AC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microsoft.com/behind-the-tech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3880E-A9EA-DFE7-BBF8-ADAD65C51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87" y="594444"/>
            <a:ext cx="11295026" cy="45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7107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Ignite 16:9 Template Dark">
  <a:themeElements>
    <a:clrScheme name="Custom 152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C03BC4"/>
      </a:accent3>
      <a:accent4>
        <a:srgbClr val="D7D2CB"/>
      </a:accent4>
      <a:accent5>
        <a:srgbClr val="FFA38B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_Ignite2023_16-9 Event-template.potx" id="{68130F01-33E7-404E-A2AD-0DF72D5DF7D7}" vid="{E12AFE95-E34B-4C06-9CE5-8C73B8EED6F9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3.xml><?xml version="1.0" encoding="utf-8"?>
<a:theme xmlns:a="http://schemas.openxmlformats.org/drawingml/2006/main" name="1_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4.xml><?xml version="1.0" encoding="utf-8"?>
<a:theme xmlns:a="http://schemas.openxmlformats.org/drawingml/2006/main" name="AI Agents Hack Template Light Mode">
  <a:themeElements>
    <a:clrScheme name="AI Skills Fes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0078D4"/>
      </a:accent1>
      <a:accent2>
        <a:srgbClr val="C73ECC"/>
      </a:accent2>
      <a:accent3>
        <a:srgbClr val="FF5C39"/>
      </a:accent3>
      <a:accent4>
        <a:srgbClr val="FFE399"/>
      </a:accent4>
      <a:accent5>
        <a:srgbClr val="49C5B1"/>
      </a:accent5>
      <a:accent6>
        <a:srgbClr val="8DE971"/>
      </a:accent6>
      <a:hlink>
        <a:srgbClr val="0067B8"/>
      </a:hlink>
      <a:folHlink>
        <a:srgbClr val="0067B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-AI-Skills-Fest_16-9-Event-template_Microsoft_Final" id="{75E1E0E2-04CE-4333-8023-F1FBF65D0AF4}" vid="{9D43C70A-8B06-4E85-94DE-DC0023F047F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SharedWithUsers xmlns="680b60b9-feeb-4a07-acff-c083bd6ac499">
      <UserInfo>
        <DisplayName>Shilpa Dabke</DisplayName>
        <AccountId>55</AccountId>
        <AccountType/>
      </UserInfo>
      <UserInfo>
        <DisplayName>Julianne Hart</DisplayName>
        <AccountId>45</AccountId>
        <AccountType/>
      </UserInfo>
      <UserInfo>
        <DisplayName>Courtney Brewer</DisplayName>
        <AccountId>22</AccountId>
        <AccountType/>
      </UserInfo>
      <UserInfo>
        <DisplayName>David Seda</DisplayName>
        <AccountId>72</AccountId>
        <AccountType/>
      </UserInfo>
      <UserInfo>
        <DisplayName>Richard Tso</DisplayName>
        <AccountId>61</AccountId>
        <AccountType/>
      </UserInfo>
      <UserInfo>
        <DisplayName>Sunita Kannan</DisplayName>
        <AccountId>43</AccountId>
        <AccountType/>
      </UserInfo>
      <UserInfo>
        <DisplayName>Matt Sinclair</DisplayName>
        <AccountId>188</AccountId>
        <AccountType/>
      </UserInfo>
      <UserInfo>
        <DisplayName>Adam Zukor</DisplayName>
        <AccountId>157</AccountId>
        <AccountType/>
      </UserInfo>
      <UserInfo>
        <DisplayName>Gillian O'Connell</DisplayName>
        <AccountId>130</AccountId>
        <AccountType/>
      </UserInfo>
      <UserInfo>
        <DisplayName>Stephanie Ferguson</DisplayName>
        <AccountId>146</AccountId>
        <AccountType/>
      </UserInfo>
      <UserInfo>
        <DisplayName>Takeshi Numoto</DisplayName>
        <AccountId>140</AccountId>
        <AccountType/>
      </UserInfo>
      <UserInfo>
        <DisplayName>Dan Wahlin</DisplayName>
        <AccountId>117</AccountId>
        <AccountType/>
      </UserInfo>
      <UserInfo>
        <DisplayName>Niranjan Deo</DisplayName>
        <AccountId>17</AccountId>
        <AccountType/>
      </UserInfo>
      <UserInfo>
        <DisplayName>Ashley Asdourian</DisplayName>
        <AccountId>73</AccountId>
        <AccountType/>
      </UserInfo>
      <UserInfo>
        <DisplayName>Daniel Carrasco</DisplayName>
        <AccountId>33</AccountId>
        <AccountType/>
      </UserInfo>
      <UserInfo>
        <DisplayName>Ben Summers</DisplayName>
        <AccountId>18</AccountId>
        <AccountType/>
      </UserInfo>
      <UserInfo>
        <DisplayName>Jenn Cockrell</DisplayName>
        <AccountId>9</AccountId>
        <AccountType/>
      </UserInfo>
      <UserInfo>
        <DisplayName>Andrew Flick</DisplayName>
        <AccountId>54</AccountId>
        <AccountType/>
      </UserInfo>
      <UserInfo>
        <DisplayName>Jason Fischel</DisplayName>
        <AccountId>32</AccountId>
        <AccountType/>
      </UserInfo>
      <UserInfo>
        <DisplayName>Bryony Wolf</DisplayName>
        <AccountId>44</AccountId>
        <AccountType/>
      </UserInfo>
      <UserInfo>
        <DisplayName>Angelica Chuon</DisplayName>
        <AccountId>21</AccountId>
        <AccountType/>
      </UserInfo>
      <UserInfo>
        <DisplayName>Evan Westenberger</DisplayName>
        <AccountId>35</AccountId>
        <AccountType/>
      </UserInfo>
      <UserInfo>
        <DisplayName>Divya Venkataramu</DisplayName>
        <AccountId>20</AccountId>
        <AccountType/>
      </UserInfo>
      <UserInfo>
        <DisplayName>Toby Bowers</DisplayName>
        <AccountId>74</AccountId>
        <AccountType/>
      </UserInfo>
      <UserInfo>
        <DisplayName>Jack Rowbotham</DisplayName>
        <AccountId>34</AccountId>
        <AccountType/>
      </UserInfo>
      <UserInfo>
        <DisplayName>Jared Andersen</DisplayName>
        <AccountId>30</AccountId>
        <AccountType/>
      </UserInfo>
      <UserInfo>
        <DisplayName>Nicole Herskowitz</DisplayName>
        <AccountId>24</AccountId>
        <AccountType/>
      </UserInfo>
      <UserInfo>
        <DisplayName>Jeff Kramer</DisplayName>
        <AccountId>164</AccountId>
        <AccountType/>
      </UserInfo>
      <UserInfo>
        <DisplayName>Gloria Sanchez Hernandez</DisplayName>
        <AccountId>71</AccountId>
        <AccountType/>
      </UserInfo>
      <UserInfo>
        <DisplayName>Uriel Rootshtain</DisplayName>
        <AccountId>57</AccountId>
        <AccountType/>
      </UserInfo>
      <UserInfo>
        <DisplayName>Cyril Belikoff</DisplayName>
        <AccountId>95</AccountId>
        <AccountType/>
      </UserInfo>
      <UserInfo>
        <DisplayName>Richard Riley</DisplayName>
        <AccountId>75</AccountId>
        <AccountType/>
      </UserInfo>
      <UserInfo>
        <DisplayName>Aaron Woodman</DisplayName>
        <AccountId>41</AccountId>
        <AccountType/>
      </UserInfo>
      <UserInfo>
        <DisplayName>Carissa Eicholz</DisplayName>
        <AccountId>52</AccountId>
        <AccountType/>
      </UserInfo>
      <UserInfo>
        <DisplayName>Elif Algedik</DisplayName>
        <AccountId>167</AccountId>
        <AccountType/>
      </UserInfo>
      <UserInfo>
        <DisplayName>Dona Sarkar</DisplayName>
        <AccountId>119</AccountId>
        <AccountType/>
      </UserInfo>
      <UserInfo>
        <DisplayName>Divya Kumar</DisplayName>
        <AccountId>178</AccountId>
        <AccountType/>
      </UserInfo>
      <UserInfo>
        <DisplayName>Giovanni Mezgec</DisplayName>
        <AccountId>199</AccountId>
        <AccountType/>
      </UserInfo>
      <UserInfo>
        <DisplayName>Nora Bradshaw</DisplayName>
        <AccountId>194</AccountId>
        <AccountType/>
      </UserInfo>
      <UserInfo>
        <DisplayName>Tia Erickson</DisplayName>
        <AccountId>213</AccountId>
        <AccountType/>
      </UserInfo>
      <UserInfo>
        <DisplayName>Shantel Gascoigne</DisplayName>
        <AccountId>143</AccountId>
        <AccountType/>
      </UserInfo>
      <UserInfo>
        <DisplayName>Brandon Larson</DisplayName>
        <AccountId>236</AccountId>
        <AccountType/>
      </UserInfo>
      <UserInfo>
        <DisplayName>Jason Tseng</DisplayName>
        <AccountId>56</AccountId>
        <AccountType/>
      </UserInfo>
      <UserInfo>
        <DisplayName>Gina Eisele</DisplayName>
        <AccountId>249</AccountId>
        <AccountType/>
      </UserInfo>
      <UserInfo>
        <DisplayName>Barb Langfitt</DisplayName>
        <AccountId>221</AccountId>
        <AccountType/>
      </UserInfo>
      <UserInfo>
        <DisplayName>Sarah Critchley</DisplayName>
        <AccountId>253</AccountId>
        <AccountType/>
      </UserInfo>
      <UserInfo>
        <DisplayName>Matthew Davis</DisplayName>
        <AccountId>254</AccountId>
        <AccountType/>
      </UserInfo>
      <UserInfo>
        <DisplayName>Sarah Burg</DisplayName>
        <AccountId>255</AccountId>
        <AccountType/>
      </UserInfo>
      <UserInfo>
        <DisplayName>Jojo Wright (SHE/HER)</DisplayName>
        <AccountId>256</AccountId>
        <AccountType/>
      </UserInfo>
      <UserInfo>
        <DisplayName>Ginny Hoban</DisplayName>
        <AccountId>257</AccountId>
        <AccountType/>
      </UserInfo>
      <UserInfo>
        <DisplayName>Davie Young</DisplayName>
        <AccountId>251</AccountId>
        <AccountType/>
      </UserInfo>
      <UserInfo>
        <DisplayName>James Oleinik</DisplayName>
        <AccountId>179</AccountId>
        <AccountType/>
      </UserInfo>
      <UserInfo>
        <DisplayName>Lucia Mosner</DisplayName>
        <AccountId>176</AccountId>
        <AccountType/>
      </UserInfo>
      <UserInfo>
        <DisplayName>Eric McChesney</DisplayName>
        <AccountId>51</AccountId>
        <AccountType/>
      </UserInfo>
      <UserInfo>
        <DisplayName>Sean Fiene</DisplayName>
        <AccountId>269</AccountId>
        <AccountType/>
      </UserInfo>
      <UserInfo>
        <DisplayName>Itay Himelfarb</DisplayName>
        <AccountId>270</AccountId>
        <AccountType/>
      </UserInfo>
      <UserInfo>
        <DisplayName>Kerry Cobb (Mulcahy Consulting Inc)</DisplayName>
        <AccountId>274</AccountId>
        <AccountType/>
      </UserInfo>
      <UserInfo>
        <DisplayName>Grace Bakuya</DisplayName>
        <AccountId>272</AccountId>
        <AccountType/>
      </UserInfo>
      <UserInfo>
        <DisplayName>Jason Langlais</DisplayName>
        <AccountId>275</AccountId>
        <AccountType/>
      </UserInfo>
      <UserInfo>
        <DisplayName>Keith Overa</DisplayName>
        <AccountId>276</AccountId>
        <AccountType/>
      </UserInfo>
      <UserInfo>
        <DisplayName>Anders Spatzek</DisplayName>
        <AccountId>277</AccountId>
        <AccountType/>
      </UserInfo>
      <UserInfo>
        <DisplayName>Patricia Ramos</DisplayName>
        <AccountId>278</AccountId>
        <AccountType/>
      </UserInfo>
      <UserInfo>
        <DisplayName>Tyson Dowd</DisplayName>
        <AccountId>285</AccountId>
        <AccountType/>
      </UserInfo>
      <UserInfo>
        <DisplayName>Alexis Kinzelin</DisplayName>
        <AccountId>286</AccountId>
        <AccountType/>
      </UserInfo>
      <UserInfo>
        <DisplayName>Erik Olsson</DisplayName>
        <AccountId>287</AccountId>
        <AccountType/>
      </UserInfo>
      <UserInfo>
        <DisplayName>Matteo Pagani</DisplayName>
        <AccountId>295</AccountId>
        <AccountType/>
      </UserInfo>
      <UserInfo>
        <DisplayName>Stuart Ridout</DisplayName>
        <AccountId>296</AccountId>
        <AccountType/>
      </UserInfo>
      <UserInfo>
        <DisplayName>Bharath Bhat</DisplayName>
        <AccountId>297</AccountId>
        <AccountType/>
      </UserInfo>
      <UserInfo>
        <DisplayName>Mike Francis</DisplayName>
        <AccountId>298</AccountId>
        <AccountType/>
      </UserInfo>
      <UserInfo>
        <DisplayName>Freist Li</DisplayName>
        <AccountId>299</AccountId>
        <AccountType/>
      </UserInfo>
      <UserInfo>
        <DisplayName>Luis Demetrio</DisplayName>
        <AccountId>300</AccountId>
        <AccountType/>
      </UserInfo>
      <UserInfo>
        <DisplayName>Mark Licata</DisplayName>
        <AccountId>210</AccountId>
        <AccountType/>
      </UserInfo>
      <UserInfo>
        <DisplayName>Tracey Ferriss</DisplayName>
        <AccountId>329</AccountId>
        <AccountType/>
      </UserInfo>
      <UserInfo>
        <DisplayName>Heather Doran</DisplayName>
        <AccountId>330</AccountId>
        <AccountType/>
      </UserInfo>
      <UserInfo>
        <DisplayName>Allan Naim</DisplayName>
        <AccountId>331</AccountId>
        <AccountType/>
      </UserInfo>
      <UserInfo>
        <DisplayName>Luis Vargas</DisplayName>
        <AccountId>25</AccountId>
        <AccountType/>
      </UserInfo>
      <UserInfo>
        <DisplayName>Juan Manuel Santos Rodriguez</DisplayName>
        <AccountId>333</AccountId>
        <AccountType/>
      </UserInfo>
      <UserInfo>
        <DisplayName>Belinda Stephenson (CELA)</DisplayName>
        <AccountId>334</AccountId>
        <AccountType/>
      </UserInfo>
      <UserInfo>
        <DisplayName>Keyuna Evans (CELA)</DisplayName>
        <AccountId>335</AccountId>
        <AccountType/>
      </UserInfo>
      <UserInfo>
        <DisplayName>Deepa Bansal</DisplayName>
        <AccountId>338</AccountId>
        <AccountType/>
      </UserInfo>
      <UserInfo>
        <DisplayName>Ivica Ivancic</DisplayName>
        <AccountId>339</AccountId>
        <AccountType/>
      </UserInfo>
      <UserInfo>
        <DisplayName>Efrat Gilboa</DisplayName>
        <AccountId>340</AccountId>
        <AccountType/>
      </UserInfo>
      <UserInfo>
        <DisplayName>Jerry Emens</DisplayName>
        <AccountId>344</AccountId>
        <AccountType/>
      </UserInfo>
      <UserInfo>
        <DisplayName>Manu Remanandan</DisplayName>
        <AccountId>345</AccountId>
        <AccountType/>
      </UserInfo>
      <UserInfo>
        <DisplayName>Dewain Robinson</DisplayName>
        <AccountId>353</AccountId>
        <AccountType/>
      </UserInfo>
      <UserInfo>
        <DisplayName>Laura Dodd</DisplayName>
        <AccountId>151</AccountId>
        <AccountType/>
      </UserInfo>
      <UserInfo>
        <DisplayName>Mardi Brekke-Hutchings</DisplayName>
        <AccountId>229</AccountId>
        <AccountType/>
      </UserInfo>
      <UserInfo>
        <DisplayName>Matt Bertram</DisplayName>
        <AccountId>162</AccountId>
        <AccountType/>
      </UserInfo>
      <UserInfo>
        <DisplayName>Tom Harlin</DisplayName>
        <AccountId>155</AccountId>
        <AccountType/>
      </UserInfo>
      <UserInfo>
        <DisplayName>Dylan Bodet (Spur Reply LLC)</DisplayName>
        <AccountId>429</AccountId>
        <AccountType/>
      </UserInfo>
      <UserInfo>
        <DisplayName>Terra Chang (NAYAMODE INC)</DisplayName>
        <AccountId>417</AccountId>
        <AccountType/>
      </UserInfo>
    </SharedWithUsers>
    <lcf76f155ced4ddcb4097134ff3c332f xmlns="433575b0-561c-4705-8394-87f5952cd36a">
      <Terms xmlns="http://schemas.microsoft.com/office/infopath/2007/PartnerControls"/>
    </lcf76f155ced4ddcb4097134ff3c332f>
    <TaxCatchAll xmlns="680b60b9-feeb-4a07-acff-c083bd6ac49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40AED2887B3F4A804E947AB27404A5" ma:contentTypeVersion="17" ma:contentTypeDescription="Create a new document." ma:contentTypeScope="" ma:versionID="646228b42deeac70cb63245398eeb6f9">
  <xsd:schema xmlns:xsd="http://www.w3.org/2001/XMLSchema" xmlns:xs="http://www.w3.org/2001/XMLSchema" xmlns:p="http://schemas.microsoft.com/office/2006/metadata/properties" xmlns:ns1="http://schemas.microsoft.com/sharepoint/v3" xmlns:ns2="433575b0-561c-4705-8394-87f5952cd36a" xmlns:ns3="680b60b9-feeb-4a07-acff-c083bd6ac499" targetNamespace="http://schemas.microsoft.com/office/2006/metadata/properties" ma:root="true" ma:fieldsID="3b4e3a5320c04c12022968620b056a41" ns1:_="" ns2:_="" ns3:_="">
    <xsd:import namespace="http://schemas.microsoft.com/sharepoint/v3"/>
    <xsd:import namespace="433575b0-561c-4705-8394-87f5952cd36a"/>
    <xsd:import namespace="680b60b9-feeb-4a07-acff-c083bd6ac49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3575b0-561c-4705-8394-87f5952cd3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4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0b60b9-feeb-4a07-acff-c083bd6ac499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4235886-fad7-4a40-a45e-d0cbf1138998}" ma:internalName="TaxCatchAll" ma:showField="CatchAllData" ma:web="680b60b9-feeb-4a07-acff-c083bd6ac49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7DD6F7-BD16-436D-BA6D-F051A2486D78}">
  <ds:schemaRefs>
    <ds:schemaRef ds:uri="http://purl.org/dc/terms/"/>
    <ds:schemaRef ds:uri="http://schemas.microsoft.com/office/2006/metadata/properties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680b60b9-feeb-4a07-acff-c083bd6ac499"/>
    <ds:schemaRef ds:uri="http://schemas.microsoft.com/office/2006/documentManagement/types"/>
    <ds:schemaRef ds:uri="433575b0-561c-4705-8394-87f5952cd36a"/>
    <ds:schemaRef ds:uri="http://schemas.microsoft.com/sharepoint/v3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841A5D6C-AF60-4C61-B0D4-95AF275D3392}">
  <ds:schemaRefs>
    <ds:schemaRef ds:uri="433575b0-561c-4705-8394-87f5952cd36a"/>
    <ds:schemaRef ds:uri="680b60b9-feeb-4a07-acff-c083bd6ac49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E32300A-93CB-4474-AE6C-9ADA346E785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13493</TotalTime>
  <Words>444</Words>
  <Application>Microsoft Office PowerPoint</Application>
  <PresentationFormat>Widescreen</PresentationFormat>
  <Paragraphs>136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Aptos</vt:lpstr>
      <vt:lpstr>Arial</vt:lpstr>
      <vt:lpstr>Calibri</vt:lpstr>
      <vt:lpstr>Consolas</vt:lpstr>
      <vt:lpstr>Open Sans</vt:lpstr>
      <vt:lpstr>Open Sans SemiBold</vt:lpstr>
      <vt:lpstr>Segoe Sans Display</vt:lpstr>
      <vt:lpstr>Segoe Sans Text</vt:lpstr>
      <vt:lpstr>Segoe UI</vt:lpstr>
      <vt:lpstr>Segoe UI Semibold</vt:lpstr>
      <vt:lpstr>Segoe UI Semilight</vt:lpstr>
      <vt:lpstr>Segoe UI Variable Small Semibol</vt:lpstr>
      <vt:lpstr>Wingdings</vt:lpstr>
      <vt:lpstr>Microsoft Ignite 16:9 Template Dark</vt:lpstr>
      <vt:lpstr>Microsoft Build 16:9 Template Dark</vt:lpstr>
      <vt:lpstr>1_Azure 2023 Template</vt:lpstr>
      <vt:lpstr>AI Agents Hack Template Light Mode</vt:lpstr>
      <vt:lpstr>Build your own agent with OpenAI, .NET and  Copilot Studio</vt:lpstr>
      <vt:lpstr>We are going to be building an agent</vt:lpstr>
      <vt:lpstr>What is an agent?</vt:lpstr>
      <vt:lpstr>Podcast Marketing Agent with Azure OpenAI Service, .NET, and Copilot Studio</vt:lpstr>
      <vt:lpstr>Azure OpenAI Service</vt:lpstr>
      <vt:lpstr>.NET</vt:lpstr>
      <vt:lpstr>Announcement slide (dark) with color rotation</vt:lpstr>
      <vt:lpstr>So how will the Podcast Marketing Agent work?</vt:lpstr>
      <vt:lpstr>microsoft.com/behind-the-tech</vt:lpstr>
      <vt:lpstr>PowerPoint Presentation</vt:lpstr>
      <vt:lpstr>Prerequisites </vt:lpstr>
      <vt:lpstr>Demo Building Podcast Marketing Agent</vt:lpstr>
      <vt:lpstr>A quick recap </vt:lpstr>
      <vt:lpstr>Resources</vt:lpstr>
      <vt:lpstr>Announcement slide (dark) with color rotation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guidance for building and extending Gen-AI solutions</dc:title>
  <dc:creator>Niranjan Deo</dc:creator>
  <cp:lastModifiedBy>Gomolemo Mohapi</cp:lastModifiedBy>
  <cp:revision>43</cp:revision>
  <dcterms:created xsi:type="dcterms:W3CDTF">2024-01-30T19:19:49Z</dcterms:created>
  <dcterms:modified xsi:type="dcterms:W3CDTF">2025-04-16T21:11:41Z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0x0101005D40AED2887B3F4A804E947AB27404A5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ContentBits">
    <vt:lpwstr>0</vt:lpwstr>
  </property>
  <property fmtid="{D5CDD505-2E9C-101B-9397-08002B2CF9AE}" pid="5" name="MSIP_Label_f42aa342-8706-4288-bd11-ebb85995028c_SetDate">
    <vt:lpwstr>2024-02-03T01:18:32Z</vt:lpwstr>
  </property>
  <property fmtid="{D5CDD505-2E9C-101B-9397-08002B2CF9AE}" pid="6" name="MSIP_Label_f42aa342-8706-4288-bd11-ebb85995028c_ActionId">
    <vt:lpwstr>4061d832-5418-45d7-8506-b1d36fb9b1e5</vt:lpwstr>
  </property>
  <property fmtid="{D5CDD505-2E9C-101B-9397-08002B2CF9AE}" pid="7" name="MSIP_Label_f42aa342-8706-4288-bd11-ebb85995028c_Name">
    <vt:lpwstr>Internal</vt:lpwstr>
  </property>
  <property fmtid="{D5CDD505-2E9C-101B-9397-08002B2CF9AE}" pid="8" name="MSIP_Label_f42aa342-8706-4288-bd11-ebb85995028c_SiteId">
    <vt:lpwstr>72f988bf-86f1-41af-91ab-2d7cd011db47</vt:lpwstr>
  </property>
  <property fmtid="{D5CDD505-2E9C-101B-9397-08002B2CF9AE}" pid="9" name="MSIP_Label_f42aa342-8706-4288-bd11-ebb85995028c_Method">
    <vt:lpwstr>Standard</vt:lpwstr>
  </property>
  <property fmtid="{D5CDD505-2E9C-101B-9397-08002B2CF9AE}" pid="10" name="_dlc_DocIdItemGuid">
    <vt:lpwstr>64900b78-8cf9-4747-875a-fa2c96681ee3</vt:lpwstr>
  </property>
  <property fmtid="{D5CDD505-2E9C-101B-9397-08002B2CF9AE}" pid="11" name="MediaServiceImageTags">
    <vt:lpwstr/>
  </property>
</Properties>
</file>